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6" r:id="rId5"/>
    <p:sldId id="260" r:id="rId6"/>
    <p:sldId id="258" r:id="rId7"/>
    <p:sldId id="259" r:id="rId8"/>
    <p:sldId id="261" r:id="rId9"/>
    <p:sldId id="262" r:id="rId10"/>
    <p:sldId id="263" r:id="rId11"/>
    <p:sldId id="264" r:id="rId12"/>
    <p:sldId id="282" r:id="rId13"/>
    <p:sldId id="266" r:id="rId14"/>
    <p:sldId id="267" r:id="rId15"/>
    <p:sldId id="272" r:id="rId16"/>
    <p:sldId id="269" r:id="rId17"/>
    <p:sldId id="270" r:id="rId18"/>
    <p:sldId id="271" r:id="rId19"/>
    <p:sldId id="276" r:id="rId20"/>
    <p:sldId id="283" r:id="rId21"/>
    <p:sldId id="274" r:id="rId22"/>
    <p:sldId id="281" r:id="rId23"/>
    <p:sldId id="277" r:id="rId24"/>
    <p:sldId id="278" r:id="rId25"/>
    <p:sldId id="279" r:id="rId26"/>
    <p:sldId id="280"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sser, Laura E." initials="GLE" lastIdx="1" clrIdx="0">
    <p:extLst>
      <p:ext uri="{19B8F6BF-5375-455C-9EA6-DF929625EA0E}">
        <p15:presenceInfo xmlns:p15="http://schemas.microsoft.com/office/powerpoint/2012/main" userId="S::leglasser@nd.gov::0fc67530-822c-4ce4-a61b-0e7b1564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943"/>
    <a:srgbClr val="FF6A0D"/>
    <a:srgbClr val="3C98A0"/>
    <a:srgbClr val="FF6E15"/>
    <a:srgbClr val="019AA6"/>
    <a:srgbClr val="171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9" autoAdjust="0"/>
    <p:restoredTop sz="90158" autoAdjust="0"/>
  </p:normalViewPr>
  <p:slideViewPr>
    <p:cSldViewPr snapToGrid="0">
      <p:cViewPr varScale="1">
        <p:scale>
          <a:sx n="113" d="100"/>
          <a:sy n="113" d="100"/>
        </p:scale>
        <p:origin x="678" y="108"/>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47" d="100"/>
          <a:sy n="47" d="100"/>
        </p:scale>
        <p:origin x="152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sser, Laura E." userId="0fc67530-822c-4ce4-a61b-0e7b1564257b" providerId="ADAL" clId="{C302ED66-348F-4ADF-847E-ECBD538F342A}"/>
    <pc:docChg chg="undo custSel addSld delSld modSld sldOrd">
      <pc:chgData name="Glasser, Laura E." userId="0fc67530-822c-4ce4-a61b-0e7b1564257b" providerId="ADAL" clId="{C302ED66-348F-4ADF-847E-ECBD538F342A}" dt="2021-12-08T20:21:04.433" v="630" actId="688"/>
      <pc:docMkLst>
        <pc:docMk/>
      </pc:docMkLst>
      <pc:sldChg chg="addSp modSp mod">
        <pc:chgData name="Glasser, Laura E." userId="0fc67530-822c-4ce4-a61b-0e7b1564257b" providerId="ADAL" clId="{C302ED66-348F-4ADF-847E-ECBD538F342A}" dt="2021-12-08T20:17:57.656" v="606" actId="1076"/>
        <pc:sldMkLst>
          <pc:docMk/>
          <pc:sldMk cId="3931278969" sldId="256"/>
        </pc:sldMkLst>
        <pc:spChg chg="add mod">
          <ac:chgData name="Glasser, Laura E." userId="0fc67530-822c-4ce4-a61b-0e7b1564257b" providerId="ADAL" clId="{C302ED66-348F-4ADF-847E-ECBD538F342A}" dt="2021-12-08T20:17:57.656" v="606" actId="1076"/>
          <ac:spMkLst>
            <pc:docMk/>
            <pc:sldMk cId="3931278969" sldId="256"/>
            <ac:spMk id="4" creationId="{E8B92568-CEDC-4BE0-A8B2-C5E78384AA49}"/>
          </ac:spMkLst>
        </pc:spChg>
      </pc:sldChg>
      <pc:sldChg chg="addSp delSp modSp mod">
        <pc:chgData name="Glasser, Laura E." userId="0fc67530-822c-4ce4-a61b-0e7b1564257b" providerId="ADAL" clId="{C302ED66-348F-4ADF-847E-ECBD538F342A}" dt="2021-12-08T19:21:52.639" v="165" actId="1076"/>
        <pc:sldMkLst>
          <pc:docMk/>
          <pc:sldMk cId="3283482414" sldId="266"/>
        </pc:sldMkLst>
        <pc:spChg chg="mod">
          <ac:chgData name="Glasser, Laura E." userId="0fc67530-822c-4ce4-a61b-0e7b1564257b" providerId="ADAL" clId="{C302ED66-348F-4ADF-847E-ECBD538F342A}" dt="2021-12-08T19:21:34.178" v="157" actId="1037"/>
          <ac:spMkLst>
            <pc:docMk/>
            <pc:sldMk cId="3283482414" sldId="266"/>
            <ac:spMk id="5" creationId="{E7ABAFF4-E43F-41C5-B6C1-2F0C7D3A79FA}"/>
          </ac:spMkLst>
        </pc:spChg>
        <pc:spChg chg="mod">
          <ac:chgData name="Glasser, Laura E." userId="0fc67530-822c-4ce4-a61b-0e7b1564257b" providerId="ADAL" clId="{C302ED66-348F-4ADF-847E-ECBD538F342A}" dt="2021-12-08T19:21:14.756" v="147" actId="1076"/>
          <ac:spMkLst>
            <pc:docMk/>
            <pc:sldMk cId="3283482414" sldId="266"/>
            <ac:spMk id="7" creationId="{22F3B26E-FA95-4B33-BD02-0811FA8BEB19}"/>
          </ac:spMkLst>
        </pc:spChg>
        <pc:picChg chg="del">
          <ac:chgData name="Glasser, Laura E." userId="0fc67530-822c-4ce4-a61b-0e7b1564257b" providerId="ADAL" clId="{C302ED66-348F-4ADF-847E-ECBD538F342A}" dt="2021-12-08T19:20:13.320" v="125" actId="478"/>
          <ac:picMkLst>
            <pc:docMk/>
            <pc:sldMk cId="3283482414" sldId="266"/>
            <ac:picMk id="4" creationId="{028EE687-1FE3-4BE5-A8D4-08E18ECE0BB0}"/>
          </ac:picMkLst>
        </pc:picChg>
        <pc:picChg chg="add mod">
          <ac:chgData name="Glasser, Laura E." userId="0fc67530-822c-4ce4-a61b-0e7b1564257b" providerId="ADAL" clId="{C302ED66-348F-4ADF-847E-ECBD538F342A}" dt="2021-12-08T19:21:27.307" v="151" actId="1076"/>
          <ac:picMkLst>
            <pc:docMk/>
            <pc:sldMk cId="3283482414" sldId="266"/>
            <ac:picMk id="5122" creationId="{F653A82A-F3A5-4209-8F3F-D7E9E29A749E}"/>
          </ac:picMkLst>
        </pc:picChg>
        <pc:picChg chg="add mod">
          <ac:chgData name="Glasser, Laura E." userId="0fc67530-822c-4ce4-a61b-0e7b1564257b" providerId="ADAL" clId="{C302ED66-348F-4ADF-847E-ECBD538F342A}" dt="2021-12-08T19:21:52.639" v="165" actId="1076"/>
          <ac:picMkLst>
            <pc:docMk/>
            <pc:sldMk cId="3283482414" sldId="266"/>
            <ac:picMk id="5124" creationId="{1341978F-DC35-40A1-A7F7-BC90377BE8D6}"/>
          </ac:picMkLst>
        </pc:picChg>
        <pc:cxnChg chg="mod">
          <ac:chgData name="Glasser, Laura E." userId="0fc67530-822c-4ce4-a61b-0e7b1564257b" providerId="ADAL" clId="{C302ED66-348F-4ADF-847E-ECBD538F342A}" dt="2021-12-08T19:21:44.905" v="162" actId="1038"/>
          <ac:cxnSpMkLst>
            <pc:docMk/>
            <pc:sldMk cId="3283482414" sldId="266"/>
            <ac:cxnSpMk id="6" creationId="{52A3A6EF-3847-4F8F-A7A8-10D8C69F7225}"/>
          </ac:cxnSpMkLst>
        </pc:cxnChg>
      </pc:sldChg>
      <pc:sldChg chg="addSp delSp modSp mod">
        <pc:chgData name="Glasser, Laura E." userId="0fc67530-822c-4ce4-a61b-0e7b1564257b" providerId="ADAL" clId="{C302ED66-348F-4ADF-847E-ECBD538F342A}" dt="2021-12-08T18:28:17.230" v="80" actId="14100"/>
        <pc:sldMkLst>
          <pc:docMk/>
          <pc:sldMk cId="4141341858" sldId="267"/>
        </pc:sldMkLst>
        <pc:spChg chg="mod">
          <ac:chgData name="Glasser, Laura E." userId="0fc67530-822c-4ce4-a61b-0e7b1564257b" providerId="ADAL" clId="{C302ED66-348F-4ADF-847E-ECBD538F342A}" dt="2021-12-08T18:26:19.433" v="62" actId="1076"/>
          <ac:spMkLst>
            <pc:docMk/>
            <pc:sldMk cId="4141341858" sldId="267"/>
            <ac:spMk id="4" creationId="{1C2EAB26-B636-47A4-A242-D8BB00060D02}"/>
          </ac:spMkLst>
        </pc:spChg>
        <pc:spChg chg="mod">
          <ac:chgData name="Glasser, Laura E." userId="0fc67530-822c-4ce4-a61b-0e7b1564257b" providerId="ADAL" clId="{C302ED66-348F-4ADF-847E-ECBD538F342A}" dt="2021-12-08T18:26:59.134" v="79" actId="20577"/>
          <ac:spMkLst>
            <pc:docMk/>
            <pc:sldMk cId="4141341858" sldId="267"/>
            <ac:spMk id="8" creationId="{1FBB9EBA-C376-4739-862F-24CD7AB71254}"/>
          </ac:spMkLst>
        </pc:spChg>
        <pc:spChg chg="mod">
          <ac:chgData name="Glasser, Laura E." userId="0fc67530-822c-4ce4-a61b-0e7b1564257b" providerId="ADAL" clId="{C302ED66-348F-4ADF-847E-ECBD538F342A}" dt="2021-12-08T18:26:06.521" v="51" actId="20577"/>
          <ac:spMkLst>
            <pc:docMk/>
            <pc:sldMk cId="4141341858" sldId="267"/>
            <ac:spMk id="11" creationId="{81B4EB9F-AB7B-4480-88AF-159F97E712E7}"/>
          </ac:spMkLst>
        </pc:spChg>
        <pc:picChg chg="add del mod">
          <ac:chgData name="Glasser, Laura E." userId="0fc67530-822c-4ce4-a61b-0e7b1564257b" providerId="ADAL" clId="{C302ED66-348F-4ADF-847E-ECBD538F342A}" dt="2021-12-08T18:25:09.318" v="42" actId="478"/>
          <ac:picMkLst>
            <pc:docMk/>
            <pc:sldMk cId="4141341858" sldId="267"/>
            <ac:picMk id="1026" creationId="{01603361-175C-4BFD-964F-C8AF6FF7A8FF}"/>
          </ac:picMkLst>
        </pc:picChg>
        <pc:picChg chg="add mod">
          <ac:chgData name="Glasser, Laura E." userId="0fc67530-822c-4ce4-a61b-0e7b1564257b" providerId="ADAL" clId="{C302ED66-348F-4ADF-847E-ECBD538F342A}" dt="2021-12-08T18:26:02.061" v="50" actId="1076"/>
          <ac:picMkLst>
            <pc:docMk/>
            <pc:sldMk cId="4141341858" sldId="267"/>
            <ac:picMk id="1028" creationId="{60DACB90-23A0-4F82-88B9-9EBD397D0F60}"/>
          </ac:picMkLst>
        </pc:picChg>
        <pc:picChg chg="del">
          <ac:chgData name="Glasser, Laura E." userId="0fc67530-822c-4ce4-a61b-0e7b1564257b" providerId="ADAL" clId="{C302ED66-348F-4ADF-847E-ECBD538F342A}" dt="2021-12-08T18:24:47.381" v="36" actId="478"/>
          <ac:picMkLst>
            <pc:docMk/>
            <pc:sldMk cId="4141341858" sldId="267"/>
            <ac:picMk id="22540" creationId="{C94320B8-905A-40C5-BA76-FA1337505C08}"/>
          </ac:picMkLst>
        </pc:picChg>
        <pc:cxnChg chg="mod">
          <ac:chgData name="Glasser, Laura E." userId="0fc67530-822c-4ce4-a61b-0e7b1564257b" providerId="ADAL" clId="{C302ED66-348F-4ADF-847E-ECBD538F342A}" dt="2021-12-08T18:28:17.230" v="80" actId="14100"/>
          <ac:cxnSpMkLst>
            <pc:docMk/>
            <pc:sldMk cId="4141341858" sldId="267"/>
            <ac:cxnSpMk id="9" creationId="{FD19249B-F238-44BD-861D-528275E25AEF}"/>
          </ac:cxnSpMkLst>
        </pc:cxnChg>
        <pc:cxnChg chg="mod">
          <ac:chgData name="Glasser, Laura E." userId="0fc67530-822c-4ce4-a61b-0e7b1564257b" providerId="ADAL" clId="{C302ED66-348F-4ADF-847E-ECBD538F342A}" dt="2021-12-08T18:26:22.916" v="63" actId="14100"/>
          <ac:cxnSpMkLst>
            <pc:docMk/>
            <pc:sldMk cId="4141341858" sldId="267"/>
            <ac:cxnSpMk id="13" creationId="{B018F715-252D-4883-8DD0-E60AC0ABA76E}"/>
          </ac:cxnSpMkLst>
        </pc:cxnChg>
      </pc:sldChg>
      <pc:sldChg chg="addSp delSp modSp mod">
        <pc:chgData name="Glasser, Laura E." userId="0fc67530-822c-4ce4-a61b-0e7b1564257b" providerId="ADAL" clId="{C302ED66-348F-4ADF-847E-ECBD538F342A}" dt="2021-12-08T18:29:19.663" v="99" actId="14100"/>
        <pc:sldMkLst>
          <pc:docMk/>
          <pc:sldMk cId="1598108851" sldId="269"/>
        </pc:sldMkLst>
        <pc:spChg chg="mod">
          <ac:chgData name="Glasser, Laura E." userId="0fc67530-822c-4ce4-a61b-0e7b1564257b" providerId="ADAL" clId="{C302ED66-348F-4ADF-847E-ECBD538F342A}" dt="2021-12-08T18:29:16.980" v="98" actId="1076"/>
          <ac:spMkLst>
            <pc:docMk/>
            <pc:sldMk cId="1598108851" sldId="269"/>
            <ac:spMk id="9" creationId="{2C50B717-3F67-438F-9187-263B8E811CCF}"/>
          </ac:spMkLst>
        </pc:spChg>
        <pc:spChg chg="mod">
          <ac:chgData name="Glasser, Laura E." userId="0fc67530-822c-4ce4-a61b-0e7b1564257b" providerId="ADAL" clId="{C302ED66-348F-4ADF-847E-ECBD538F342A}" dt="2021-12-08T18:29:06.607" v="95" actId="20577"/>
          <ac:spMkLst>
            <pc:docMk/>
            <pc:sldMk cId="1598108851" sldId="269"/>
            <ac:spMk id="10" creationId="{3C86153D-2A3B-4053-8B28-C7E19EB4E066}"/>
          </ac:spMkLst>
        </pc:spChg>
        <pc:picChg chg="add mod">
          <ac:chgData name="Glasser, Laura E." userId="0fc67530-822c-4ce4-a61b-0e7b1564257b" providerId="ADAL" clId="{C302ED66-348F-4ADF-847E-ECBD538F342A}" dt="2021-12-08T18:28:59.839" v="90" actId="1076"/>
          <ac:picMkLst>
            <pc:docMk/>
            <pc:sldMk cId="1598108851" sldId="269"/>
            <ac:picMk id="2050" creationId="{9BD6EC63-238E-4BF6-A50E-146FEE8B6B70}"/>
          </ac:picMkLst>
        </pc:picChg>
        <pc:picChg chg="del">
          <ac:chgData name="Glasser, Laura E." userId="0fc67530-822c-4ce4-a61b-0e7b1564257b" providerId="ADAL" clId="{C302ED66-348F-4ADF-847E-ECBD538F342A}" dt="2021-12-08T18:28:48.700" v="86" actId="478"/>
          <ac:picMkLst>
            <pc:docMk/>
            <pc:sldMk cId="1598108851" sldId="269"/>
            <ac:picMk id="21506" creationId="{58AFAF65-3556-429C-8F2C-1DCB6C20E8FD}"/>
          </ac:picMkLst>
        </pc:picChg>
        <pc:cxnChg chg="mod">
          <ac:chgData name="Glasser, Laura E." userId="0fc67530-822c-4ce4-a61b-0e7b1564257b" providerId="ADAL" clId="{C302ED66-348F-4ADF-847E-ECBD538F342A}" dt="2021-12-08T18:29:12.233" v="96" actId="1076"/>
          <ac:cxnSpMkLst>
            <pc:docMk/>
            <pc:sldMk cId="1598108851" sldId="269"/>
            <ac:cxnSpMk id="7" creationId="{1F96E2B7-102F-47E7-92FB-3971E55DF6A7}"/>
          </ac:cxnSpMkLst>
        </pc:cxnChg>
        <pc:cxnChg chg="mod">
          <ac:chgData name="Glasser, Laura E." userId="0fc67530-822c-4ce4-a61b-0e7b1564257b" providerId="ADAL" clId="{C302ED66-348F-4ADF-847E-ECBD538F342A}" dt="2021-12-08T18:29:19.663" v="99" actId="14100"/>
          <ac:cxnSpMkLst>
            <pc:docMk/>
            <pc:sldMk cId="1598108851" sldId="269"/>
            <ac:cxnSpMk id="11" creationId="{EF0E7335-E607-4058-B853-511509D4FF6D}"/>
          </ac:cxnSpMkLst>
        </pc:cxnChg>
      </pc:sldChg>
      <pc:sldChg chg="addSp delSp modSp mod">
        <pc:chgData name="Glasser, Laura E." userId="0fc67530-822c-4ce4-a61b-0e7b1564257b" providerId="ADAL" clId="{C302ED66-348F-4ADF-847E-ECBD538F342A}" dt="2021-12-08T19:24:01.449" v="166" actId="1076"/>
        <pc:sldMkLst>
          <pc:docMk/>
          <pc:sldMk cId="2481239330" sldId="270"/>
        </pc:sldMkLst>
        <pc:spChg chg="mod">
          <ac:chgData name="Glasser, Laura E." userId="0fc67530-822c-4ce4-a61b-0e7b1564257b" providerId="ADAL" clId="{C302ED66-348F-4ADF-847E-ECBD538F342A}" dt="2021-12-08T18:30:21.966" v="109" actId="1076"/>
          <ac:spMkLst>
            <pc:docMk/>
            <pc:sldMk cId="2481239330" sldId="270"/>
            <ac:spMk id="8" creationId="{F199BB23-B04D-4557-A1B0-EAB996DDED30}"/>
          </ac:spMkLst>
        </pc:spChg>
        <pc:spChg chg="mod">
          <ac:chgData name="Glasser, Laura E." userId="0fc67530-822c-4ce4-a61b-0e7b1564257b" providerId="ADAL" clId="{C302ED66-348F-4ADF-847E-ECBD538F342A}" dt="2021-12-08T18:29:33.486" v="103" actId="20577"/>
          <ac:spMkLst>
            <pc:docMk/>
            <pc:sldMk cId="2481239330" sldId="270"/>
            <ac:spMk id="9" creationId="{71A5C7E4-0007-4A27-875B-DA3EC645880E}"/>
          </ac:spMkLst>
        </pc:spChg>
        <pc:picChg chg="mod">
          <ac:chgData name="Glasser, Laura E." userId="0fc67530-822c-4ce4-a61b-0e7b1564257b" providerId="ADAL" clId="{C302ED66-348F-4ADF-847E-ECBD538F342A}" dt="2021-12-08T18:30:32.226" v="112" actId="1076"/>
          <ac:picMkLst>
            <pc:docMk/>
            <pc:sldMk cId="2481239330" sldId="270"/>
            <ac:picMk id="2" creationId="{5AB2814D-D6A6-477C-9BAE-E5F01086D36F}"/>
          </ac:picMkLst>
        </pc:picChg>
        <pc:picChg chg="add mod">
          <ac:chgData name="Glasser, Laura E." userId="0fc67530-822c-4ce4-a61b-0e7b1564257b" providerId="ADAL" clId="{C302ED66-348F-4ADF-847E-ECBD538F342A}" dt="2021-12-08T19:24:01.449" v="166" actId="1076"/>
          <ac:picMkLst>
            <pc:docMk/>
            <pc:sldMk cId="2481239330" sldId="270"/>
            <ac:picMk id="3074" creationId="{6871CF92-883D-415D-B111-3197383AF874}"/>
          </ac:picMkLst>
        </pc:picChg>
        <pc:picChg chg="del">
          <ac:chgData name="Glasser, Laura E." userId="0fc67530-822c-4ce4-a61b-0e7b1564257b" providerId="ADAL" clId="{C302ED66-348F-4ADF-847E-ECBD538F342A}" dt="2021-12-08T18:30:03.140" v="104" actId="478"/>
          <ac:picMkLst>
            <pc:docMk/>
            <pc:sldMk cId="2481239330" sldId="270"/>
            <ac:picMk id="20482" creationId="{BEF583B7-A366-4124-9E0E-DDDACA02AE84}"/>
          </ac:picMkLst>
        </pc:picChg>
        <pc:cxnChg chg="mod">
          <ac:chgData name="Glasser, Laura E." userId="0fc67530-822c-4ce4-a61b-0e7b1564257b" providerId="ADAL" clId="{C302ED66-348F-4ADF-847E-ECBD538F342A}" dt="2021-12-08T18:30:25.343" v="110" actId="14100"/>
          <ac:cxnSpMkLst>
            <pc:docMk/>
            <pc:sldMk cId="2481239330" sldId="270"/>
            <ac:cxnSpMk id="10" creationId="{13A3B3E8-2777-460D-8CE9-839DFC13A7E7}"/>
          </ac:cxnSpMkLst>
        </pc:cxnChg>
      </pc:sldChg>
      <pc:sldChg chg="addSp delSp modSp mod">
        <pc:chgData name="Glasser, Laura E." userId="0fc67530-822c-4ce4-a61b-0e7b1564257b" providerId="ADAL" clId="{C302ED66-348F-4ADF-847E-ECBD538F342A}" dt="2021-12-08T19:34:31.518" v="246" actId="1076"/>
        <pc:sldMkLst>
          <pc:docMk/>
          <pc:sldMk cId="76526074" sldId="271"/>
        </pc:sldMkLst>
        <pc:spChg chg="mod">
          <ac:chgData name="Glasser, Laura E." userId="0fc67530-822c-4ce4-a61b-0e7b1564257b" providerId="ADAL" clId="{C302ED66-348F-4ADF-847E-ECBD538F342A}" dt="2021-12-08T19:26:22.837" v="199" actId="207"/>
          <ac:spMkLst>
            <pc:docMk/>
            <pc:sldMk cId="76526074" sldId="271"/>
            <ac:spMk id="9" creationId="{96B3EDDC-9230-40B4-BB29-D17F1BE91E1C}"/>
          </ac:spMkLst>
        </pc:spChg>
        <pc:spChg chg="mod">
          <ac:chgData name="Glasser, Laura E." userId="0fc67530-822c-4ce4-a61b-0e7b1564257b" providerId="ADAL" clId="{C302ED66-348F-4ADF-847E-ECBD538F342A}" dt="2021-12-08T18:32:54.722" v="124" actId="1076"/>
          <ac:spMkLst>
            <pc:docMk/>
            <pc:sldMk cId="76526074" sldId="271"/>
            <ac:spMk id="10" creationId="{8428F94D-0D7A-4514-80EB-F26576181558}"/>
          </ac:spMkLst>
        </pc:spChg>
        <pc:picChg chg="del">
          <ac:chgData name="Glasser, Laura E." userId="0fc67530-822c-4ce4-a61b-0e7b1564257b" providerId="ADAL" clId="{C302ED66-348F-4ADF-847E-ECBD538F342A}" dt="2021-12-08T18:32:15.647" v="113" actId="478"/>
          <ac:picMkLst>
            <pc:docMk/>
            <pc:sldMk cId="76526074" sldId="271"/>
            <ac:picMk id="7" creationId="{0175A64D-D884-46E8-A8DB-5FBD4B1C7524}"/>
          </ac:picMkLst>
        </pc:picChg>
        <pc:picChg chg="del">
          <ac:chgData name="Glasser, Laura E." userId="0fc67530-822c-4ce4-a61b-0e7b1564257b" providerId="ADAL" clId="{C302ED66-348F-4ADF-847E-ECBD538F342A}" dt="2021-12-08T19:25:18.754" v="174" actId="478"/>
          <ac:picMkLst>
            <pc:docMk/>
            <pc:sldMk cId="76526074" sldId="271"/>
            <ac:picMk id="8" creationId="{30626E3C-5100-425C-8C89-A168DF014E25}"/>
          </ac:picMkLst>
        </pc:picChg>
        <pc:picChg chg="add del mod">
          <ac:chgData name="Glasser, Laura E." userId="0fc67530-822c-4ce4-a61b-0e7b1564257b" providerId="ADAL" clId="{C302ED66-348F-4ADF-847E-ECBD538F342A}" dt="2021-12-08T19:24:13.922" v="167" actId="478"/>
          <ac:picMkLst>
            <pc:docMk/>
            <pc:sldMk cId="76526074" sldId="271"/>
            <ac:picMk id="4098" creationId="{81CF6C0D-A7F1-4F93-9CC8-26FAB52ADDA6}"/>
          </ac:picMkLst>
        </pc:picChg>
        <pc:picChg chg="add del mod">
          <ac:chgData name="Glasser, Laura E." userId="0fc67530-822c-4ce4-a61b-0e7b1564257b" providerId="ADAL" clId="{C302ED66-348F-4ADF-847E-ECBD538F342A}" dt="2021-12-08T19:33:43.632" v="234" actId="478"/>
          <ac:picMkLst>
            <pc:docMk/>
            <pc:sldMk cId="76526074" sldId="271"/>
            <ac:picMk id="4100" creationId="{1FB4BEF9-BE09-4AC2-AC5C-C60EAC97964A}"/>
          </ac:picMkLst>
        </pc:picChg>
        <pc:picChg chg="add del">
          <ac:chgData name="Glasser, Laura E." userId="0fc67530-822c-4ce4-a61b-0e7b1564257b" providerId="ADAL" clId="{C302ED66-348F-4ADF-847E-ECBD538F342A}" dt="2021-12-08T19:25:18.754" v="174" actId="478"/>
          <ac:picMkLst>
            <pc:docMk/>
            <pc:sldMk cId="76526074" sldId="271"/>
            <ac:picMk id="4102" creationId="{64C2D06F-EE08-43B3-904A-A77008650F33}"/>
          </ac:picMkLst>
        </pc:picChg>
        <pc:picChg chg="add del mod">
          <ac:chgData name="Glasser, Laura E." userId="0fc67530-822c-4ce4-a61b-0e7b1564257b" providerId="ADAL" clId="{C302ED66-348F-4ADF-847E-ECBD538F342A}" dt="2021-12-08T19:34:14.194" v="240" actId="478"/>
          <ac:picMkLst>
            <pc:docMk/>
            <pc:sldMk cId="76526074" sldId="271"/>
            <ac:picMk id="4104" creationId="{AA029045-FCD6-4F9B-8C84-248384D9E1E5}"/>
          </ac:picMkLst>
        </pc:picChg>
        <pc:picChg chg="add del mod">
          <ac:chgData name="Glasser, Laura E." userId="0fc67530-822c-4ce4-a61b-0e7b1564257b" providerId="ADAL" clId="{C302ED66-348F-4ADF-847E-ECBD538F342A}" dt="2021-12-08T19:33:54.531" v="239" actId="1076"/>
          <ac:picMkLst>
            <pc:docMk/>
            <pc:sldMk cId="76526074" sldId="271"/>
            <ac:picMk id="4106" creationId="{E903DEF2-04C2-416E-8BDE-B2617AC54C9E}"/>
          </ac:picMkLst>
        </pc:picChg>
        <pc:picChg chg="add mod">
          <ac:chgData name="Glasser, Laura E." userId="0fc67530-822c-4ce4-a61b-0e7b1564257b" providerId="ADAL" clId="{C302ED66-348F-4ADF-847E-ECBD538F342A}" dt="2021-12-08T19:34:31.518" v="246" actId="1076"/>
          <ac:picMkLst>
            <pc:docMk/>
            <pc:sldMk cId="76526074" sldId="271"/>
            <ac:picMk id="4108" creationId="{9C64BD86-95C0-4B8C-8978-97413C38E3A9}"/>
          </ac:picMkLst>
        </pc:picChg>
      </pc:sldChg>
      <pc:sldChg chg="addSp delSp modSp mod">
        <pc:chgData name="Glasser, Laura E." userId="0fc67530-822c-4ce4-a61b-0e7b1564257b" providerId="ADAL" clId="{C302ED66-348F-4ADF-847E-ECBD538F342A}" dt="2021-12-08T20:19:57.903" v="615" actId="478"/>
        <pc:sldMkLst>
          <pc:docMk/>
          <pc:sldMk cId="393124559" sldId="274"/>
        </pc:sldMkLst>
        <pc:spChg chg="add mod">
          <ac:chgData name="Glasser, Laura E." userId="0fc67530-822c-4ce4-a61b-0e7b1564257b" providerId="ADAL" clId="{C302ED66-348F-4ADF-847E-ECBD538F342A}" dt="2021-12-08T19:59:48.436" v="539" actId="1076"/>
          <ac:spMkLst>
            <pc:docMk/>
            <pc:sldMk cId="393124559" sldId="274"/>
            <ac:spMk id="6" creationId="{372206C7-DF27-458D-806E-3F61524C8072}"/>
          </ac:spMkLst>
        </pc:spChg>
        <pc:spChg chg="add mod">
          <ac:chgData name="Glasser, Laura E." userId="0fc67530-822c-4ce4-a61b-0e7b1564257b" providerId="ADAL" clId="{C302ED66-348F-4ADF-847E-ECBD538F342A}" dt="2021-12-08T20:19:55.640" v="614" actId="14100"/>
          <ac:spMkLst>
            <pc:docMk/>
            <pc:sldMk cId="393124559" sldId="274"/>
            <ac:spMk id="7" creationId="{B2DF8717-4F50-4429-A19C-E04C3C7E2279}"/>
          </ac:spMkLst>
        </pc:spChg>
        <pc:spChg chg="del mod">
          <ac:chgData name="Glasser, Laura E." userId="0fc67530-822c-4ce4-a61b-0e7b1564257b" providerId="ADAL" clId="{C302ED66-348F-4ADF-847E-ECBD538F342A}" dt="2021-12-08T20:19:57.903" v="615" actId="478"/>
          <ac:spMkLst>
            <pc:docMk/>
            <pc:sldMk cId="393124559" sldId="274"/>
            <ac:spMk id="8" creationId="{EE1E444C-347F-4676-A99D-318CEBC3568A}"/>
          </ac:spMkLst>
        </pc:spChg>
      </pc:sldChg>
      <pc:sldChg chg="addSp delSp modSp mod">
        <pc:chgData name="Glasser, Laura E." userId="0fc67530-822c-4ce4-a61b-0e7b1564257b" providerId="ADAL" clId="{C302ED66-348F-4ADF-847E-ECBD538F342A}" dt="2021-12-08T19:57:44.278" v="536" actId="1035"/>
        <pc:sldMkLst>
          <pc:docMk/>
          <pc:sldMk cId="2008741995" sldId="276"/>
        </pc:sldMkLst>
        <pc:spChg chg="mod">
          <ac:chgData name="Glasser, Laura E." userId="0fc67530-822c-4ce4-a61b-0e7b1564257b" providerId="ADAL" clId="{C302ED66-348F-4ADF-847E-ECBD538F342A}" dt="2021-12-08T19:56:41.534" v="461" actId="1076"/>
          <ac:spMkLst>
            <pc:docMk/>
            <pc:sldMk cId="2008741995" sldId="276"/>
            <ac:spMk id="3" creationId="{9D4FDB03-D38A-486C-ADB7-17631774D348}"/>
          </ac:spMkLst>
        </pc:spChg>
        <pc:spChg chg="mod">
          <ac:chgData name="Glasser, Laura E." userId="0fc67530-822c-4ce4-a61b-0e7b1564257b" providerId="ADAL" clId="{C302ED66-348F-4ADF-847E-ECBD538F342A}" dt="2021-12-08T19:57:31.941" v="528" actId="1076"/>
          <ac:spMkLst>
            <pc:docMk/>
            <pc:sldMk cId="2008741995" sldId="276"/>
            <ac:spMk id="8" creationId="{18D3FEB0-6983-4F00-B65F-A3C4235D5708}"/>
          </ac:spMkLst>
        </pc:spChg>
        <pc:spChg chg="mod">
          <ac:chgData name="Glasser, Laura E." userId="0fc67530-822c-4ce4-a61b-0e7b1564257b" providerId="ADAL" clId="{C302ED66-348F-4ADF-847E-ECBD538F342A}" dt="2021-12-08T19:43:12.455" v="294" actId="1076"/>
          <ac:spMkLst>
            <pc:docMk/>
            <pc:sldMk cId="2008741995" sldId="276"/>
            <ac:spMk id="9" creationId="{2BFF40BD-0A75-4B5A-9A9C-F30EB12534F3}"/>
          </ac:spMkLst>
        </pc:spChg>
        <pc:spChg chg="add mod">
          <ac:chgData name="Glasser, Laura E." userId="0fc67530-822c-4ce4-a61b-0e7b1564257b" providerId="ADAL" clId="{C302ED66-348F-4ADF-847E-ECBD538F342A}" dt="2021-12-08T19:43:07.123" v="293" actId="1076"/>
          <ac:spMkLst>
            <pc:docMk/>
            <pc:sldMk cId="2008741995" sldId="276"/>
            <ac:spMk id="10" creationId="{26163E43-1BB0-42C2-83A5-61F1B4BAA72D}"/>
          </ac:spMkLst>
        </pc:spChg>
        <pc:spChg chg="add mod">
          <ac:chgData name="Glasser, Laura E." userId="0fc67530-822c-4ce4-a61b-0e7b1564257b" providerId="ADAL" clId="{C302ED66-348F-4ADF-847E-ECBD538F342A}" dt="2021-12-08T19:57:23.742" v="526" actId="1076"/>
          <ac:spMkLst>
            <pc:docMk/>
            <pc:sldMk cId="2008741995" sldId="276"/>
            <ac:spMk id="13" creationId="{413A31CB-E498-4961-BA45-10233711795E}"/>
          </ac:spMkLst>
        </pc:spChg>
        <pc:spChg chg="add del mod">
          <ac:chgData name="Glasser, Laura E." userId="0fc67530-822c-4ce4-a61b-0e7b1564257b" providerId="ADAL" clId="{C302ED66-348F-4ADF-847E-ECBD538F342A}" dt="2021-12-08T19:57:35.567" v="529" actId="478"/>
          <ac:spMkLst>
            <pc:docMk/>
            <pc:sldMk cId="2008741995" sldId="276"/>
            <ac:spMk id="14" creationId="{C75EC205-06C0-426D-B562-D91D709C53B2}"/>
          </ac:spMkLst>
        </pc:spChg>
        <pc:spChg chg="add mod">
          <ac:chgData name="Glasser, Laura E." userId="0fc67530-822c-4ce4-a61b-0e7b1564257b" providerId="ADAL" clId="{C302ED66-348F-4ADF-847E-ECBD538F342A}" dt="2021-12-08T19:57:44.278" v="536" actId="1035"/>
          <ac:spMkLst>
            <pc:docMk/>
            <pc:sldMk cId="2008741995" sldId="276"/>
            <ac:spMk id="15" creationId="{62198274-1F9A-408D-B589-AA25EC96E51E}"/>
          </ac:spMkLst>
        </pc:spChg>
        <pc:spChg chg="add mod">
          <ac:chgData name="Glasser, Laura E." userId="0fc67530-822c-4ce4-a61b-0e7b1564257b" providerId="ADAL" clId="{C302ED66-348F-4ADF-847E-ECBD538F342A}" dt="2021-12-08T19:57:39.513" v="531" actId="1076"/>
          <ac:spMkLst>
            <pc:docMk/>
            <pc:sldMk cId="2008741995" sldId="276"/>
            <ac:spMk id="16" creationId="{49768B16-150A-430E-BDC8-7A07C098D712}"/>
          </ac:spMkLst>
        </pc:spChg>
        <pc:picChg chg="del mod">
          <ac:chgData name="Glasser, Laura E." userId="0fc67530-822c-4ce4-a61b-0e7b1564257b" providerId="ADAL" clId="{C302ED66-348F-4ADF-847E-ECBD538F342A}" dt="2021-12-08T19:35:39.437" v="256" actId="478"/>
          <ac:picMkLst>
            <pc:docMk/>
            <pc:sldMk cId="2008741995" sldId="276"/>
            <ac:picMk id="5" creationId="{4C52C84C-5E2F-4372-9F51-5EC458311BF1}"/>
          </ac:picMkLst>
        </pc:picChg>
        <pc:picChg chg="add del mod">
          <ac:chgData name="Glasser, Laura E." userId="0fc67530-822c-4ce4-a61b-0e7b1564257b" providerId="ADAL" clId="{C302ED66-348F-4ADF-847E-ECBD538F342A}" dt="2021-12-08T19:35:02.865" v="250" actId="478"/>
          <ac:picMkLst>
            <pc:docMk/>
            <pc:sldMk cId="2008741995" sldId="276"/>
            <ac:picMk id="6146" creationId="{A7119FA3-0BDF-4644-A0DE-64C10F29AFF6}"/>
          </ac:picMkLst>
        </pc:picChg>
        <pc:picChg chg="add del mod">
          <ac:chgData name="Glasser, Laura E." userId="0fc67530-822c-4ce4-a61b-0e7b1564257b" providerId="ADAL" clId="{C302ED66-348F-4ADF-847E-ECBD538F342A}" dt="2021-12-08T19:42:04.845" v="263" actId="478"/>
          <ac:picMkLst>
            <pc:docMk/>
            <pc:sldMk cId="2008741995" sldId="276"/>
            <ac:picMk id="6148" creationId="{837B9843-3B34-419F-94C8-5F6C667A1A17}"/>
          </ac:picMkLst>
        </pc:picChg>
        <pc:picChg chg="add del mod">
          <ac:chgData name="Glasser, Laura E." userId="0fc67530-822c-4ce4-a61b-0e7b1564257b" providerId="ADAL" clId="{C302ED66-348F-4ADF-847E-ECBD538F342A}" dt="2021-12-08T19:44:19.055" v="295" actId="478"/>
          <ac:picMkLst>
            <pc:docMk/>
            <pc:sldMk cId="2008741995" sldId="276"/>
            <ac:picMk id="6150" creationId="{ABC5FDDB-AAF1-4F32-AC00-6E1B35B4F1B2}"/>
          </ac:picMkLst>
        </pc:picChg>
        <pc:picChg chg="add mod">
          <ac:chgData name="Glasser, Laura E." userId="0fc67530-822c-4ce4-a61b-0e7b1564257b" providerId="ADAL" clId="{C302ED66-348F-4ADF-847E-ECBD538F342A}" dt="2021-12-08T19:55:01.664" v="341" actId="1076"/>
          <ac:picMkLst>
            <pc:docMk/>
            <pc:sldMk cId="2008741995" sldId="276"/>
            <ac:picMk id="6152" creationId="{411D0847-B6A8-4397-B784-DD521FBED301}"/>
          </ac:picMkLst>
        </pc:picChg>
        <pc:picChg chg="add del mod">
          <ac:chgData name="Glasser, Laura E." userId="0fc67530-822c-4ce4-a61b-0e7b1564257b" providerId="ADAL" clId="{C302ED66-348F-4ADF-847E-ECBD538F342A}" dt="2021-12-08T19:45:03.391" v="303" actId="478"/>
          <ac:picMkLst>
            <pc:docMk/>
            <pc:sldMk cId="2008741995" sldId="276"/>
            <ac:picMk id="6154" creationId="{61DFAFD4-E7D8-4E0F-A2DD-CFF34A09ACA4}"/>
          </ac:picMkLst>
        </pc:picChg>
        <pc:picChg chg="add mod">
          <ac:chgData name="Glasser, Laura E." userId="0fc67530-822c-4ce4-a61b-0e7b1564257b" providerId="ADAL" clId="{C302ED66-348F-4ADF-847E-ECBD538F342A}" dt="2021-12-08T19:57:13.118" v="524" actId="1037"/>
          <ac:picMkLst>
            <pc:docMk/>
            <pc:sldMk cId="2008741995" sldId="276"/>
            <ac:picMk id="6156" creationId="{2EFF9411-E842-421D-926F-4C8F18AC538F}"/>
          </ac:picMkLst>
        </pc:picChg>
      </pc:sldChg>
      <pc:sldChg chg="addSp modSp mod">
        <pc:chgData name="Glasser, Laura E." userId="0fc67530-822c-4ce4-a61b-0e7b1564257b" providerId="ADAL" clId="{C302ED66-348F-4ADF-847E-ECBD538F342A}" dt="2021-12-08T20:20:56.028" v="628" actId="1076"/>
        <pc:sldMkLst>
          <pc:docMk/>
          <pc:sldMk cId="4264685303" sldId="277"/>
        </pc:sldMkLst>
        <pc:spChg chg="add mod">
          <ac:chgData name="Glasser, Laura E." userId="0fc67530-822c-4ce4-a61b-0e7b1564257b" providerId="ADAL" clId="{C302ED66-348F-4ADF-847E-ECBD538F342A}" dt="2021-12-08T20:20:39.817" v="622" actId="14100"/>
          <ac:spMkLst>
            <pc:docMk/>
            <pc:sldMk cId="4264685303" sldId="277"/>
            <ac:spMk id="6" creationId="{534917FF-20B4-4D73-964A-F44444974FD7}"/>
          </ac:spMkLst>
        </pc:spChg>
        <pc:spChg chg="mod">
          <ac:chgData name="Glasser, Laura E." userId="0fc67530-822c-4ce4-a61b-0e7b1564257b" providerId="ADAL" clId="{C302ED66-348F-4ADF-847E-ECBD538F342A}" dt="2021-12-08T20:20:56.028" v="628" actId="1076"/>
          <ac:spMkLst>
            <pc:docMk/>
            <pc:sldMk cId="4264685303" sldId="277"/>
            <ac:spMk id="8" creationId="{F49FDA18-10B4-46A7-99E8-F452810628FB}"/>
          </ac:spMkLst>
        </pc:spChg>
      </pc:sldChg>
      <pc:sldChg chg="modSp mod">
        <pc:chgData name="Glasser, Laura E." userId="0fc67530-822c-4ce4-a61b-0e7b1564257b" providerId="ADAL" clId="{C302ED66-348F-4ADF-847E-ECBD538F342A}" dt="2021-12-08T20:21:04.433" v="630" actId="688"/>
        <pc:sldMkLst>
          <pc:docMk/>
          <pc:sldMk cId="2245370722" sldId="278"/>
        </pc:sldMkLst>
        <pc:spChg chg="mod">
          <ac:chgData name="Glasser, Laura E." userId="0fc67530-822c-4ce4-a61b-0e7b1564257b" providerId="ADAL" clId="{C302ED66-348F-4ADF-847E-ECBD538F342A}" dt="2021-12-08T20:21:04.433" v="630" actId="688"/>
          <ac:spMkLst>
            <pc:docMk/>
            <pc:sldMk cId="2245370722" sldId="278"/>
            <ac:spMk id="8" creationId="{724E0DD6-EBD1-4A9A-8DC7-FC8FD3677181}"/>
          </ac:spMkLst>
        </pc:spChg>
        <pc:spChg chg="mod">
          <ac:chgData name="Glasser, Laura E." userId="0fc67530-822c-4ce4-a61b-0e7b1564257b" providerId="ADAL" clId="{C302ED66-348F-4ADF-847E-ECBD538F342A}" dt="2021-12-08T20:05:33.241" v="579" actId="1076"/>
          <ac:spMkLst>
            <pc:docMk/>
            <pc:sldMk cId="2245370722" sldId="278"/>
            <ac:spMk id="9" creationId="{826BD4C7-AF2C-43FF-9939-D5AF56C15B60}"/>
          </ac:spMkLst>
        </pc:spChg>
      </pc:sldChg>
      <pc:sldChg chg="modSp mod">
        <pc:chgData name="Glasser, Laura E." userId="0fc67530-822c-4ce4-a61b-0e7b1564257b" providerId="ADAL" clId="{C302ED66-348F-4ADF-847E-ECBD538F342A}" dt="2021-12-08T20:05:58.934" v="583" actId="167"/>
        <pc:sldMkLst>
          <pc:docMk/>
          <pc:sldMk cId="434379489" sldId="279"/>
        </pc:sldMkLst>
        <pc:spChg chg="mod">
          <ac:chgData name="Glasser, Laura E." userId="0fc67530-822c-4ce4-a61b-0e7b1564257b" providerId="ADAL" clId="{C302ED66-348F-4ADF-847E-ECBD538F342A}" dt="2021-12-08T20:05:56.493" v="582" actId="688"/>
          <ac:spMkLst>
            <pc:docMk/>
            <pc:sldMk cId="434379489" sldId="279"/>
            <ac:spMk id="8" creationId="{1E579381-98AC-4055-B298-2458D00078A7}"/>
          </ac:spMkLst>
        </pc:spChg>
        <pc:picChg chg="ord">
          <ac:chgData name="Glasser, Laura E." userId="0fc67530-822c-4ce4-a61b-0e7b1564257b" providerId="ADAL" clId="{C302ED66-348F-4ADF-847E-ECBD538F342A}" dt="2021-12-08T20:05:58.934" v="583" actId="167"/>
          <ac:picMkLst>
            <pc:docMk/>
            <pc:sldMk cId="434379489" sldId="279"/>
            <ac:picMk id="7" creationId="{338A509A-8745-4891-B956-81981391BD83}"/>
          </ac:picMkLst>
        </pc:picChg>
      </pc:sldChg>
      <pc:sldChg chg="addSp modSp mod">
        <pc:chgData name="Glasser, Laura E." userId="0fc67530-822c-4ce4-a61b-0e7b1564257b" providerId="ADAL" clId="{C302ED66-348F-4ADF-847E-ECBD538F342A}" dt="2021-12-08T20:20:09.834" v="616" actId="113"/>
        <pc:sldMkLst>
          <pc:docMk/>
          <pc:sldMk cId="2384124831" sldId="281"/>
        </pc:sldMkLst>
        <pc:spChg chg="mod">
          <ac:chgData name="Glasser, Laura E." userId="0fc67530-822c-4ce4-a61b-0e7b1564257b" providerId="ADAL" clId="{C302ED66-348F-4ADF-847E-ECBD538F342A}" dt="2021-12-08T20:03:56.035" v="564" actId="14100"/>
          <ac:spMkLst>
            <pc:docMk/>
            <pc:sldMk cId="2384124831" sldId="281"/>
            <ac:spMk id="2" creationId="{893893EE-1251-4A91-8D80-7BD7FB70366E}"/>
          </ac:spMkLst>
        </pc:spChg>
        <pc:spChg chg="add mod">
          <ac:chgData name="Glasser, Laura E." userId="0fc67530-822c-4ce4-a61b-0e7b1564257b" providerId="ADAL" clId="{C302ED66-348F-4ADF-847E-ECBD538F342A}" dt="2021-12-08T20:04:39.346" v="577" actId="1036"/>
          <ac:spMkLst>
            <pc:docMk/>
            <pc:sldMk cId="2384124831" sldId="281"/>
            <ac:spMk id="7" creationId="{A35B4DBF-085B-4FB0-8F43-0881C1C61BDA}"/>
          </ac:spMkLst>
        </pc:spChg>
        <pc:spChg chg="add mod">
          <ac:chgData name="Glasser, Laura E." userId="0fc67530-822c-4ce4-a61b-0e7b1564257b" providerId="ADAL" clId="{C302ED66-348F-4ADF-847E-ECBD538F342A}" dt="2021-12-08T20:20:09.834" v="616" actId="113"/>
          <ac:spMkLst>
            <pc:docMk/>
            <pc:sldMk cId="2384124831" sldId="281"/>
            <ac:spMk id="9" creationId="{19497E6B-A1E4-4B15-A9B9-7232FE431E57}"/>
          </ac:spMkLst>
        </pc:spChg>
        <pc:picChg chg="add mod modCrop">
          <ac:chgData name="Glasser, Laura E." userId="0fc67530-822c-4ce4-a61b-0e7b1564257b" providerId="ADAL" clId="{C302ED66-348F-4ADF-847E-ECBD538F342A}" dt="2021-11-30T19:43:16.623" v="35" actId="1076"/>
          <ac:picMkLst>
            <pc:docMk/>
            <pc:sldMk cId="2384124831" sldId="281"/>
            <ac:picMk id="5" creationId="{2308A6A3-5194-45E9-BF6A-8C69FA617B82}"/>
          </ac:picMkLst>
        </pc:picChg>
        <pc:picChg chg="mod modCrop">
          <ac:chgData name="Glasser, Laura E." userId="0fc67530-822c-4ce4-a61b-0e7b1564257b" providerId="ADAL" clId="{C302ED66-348F-4ADF-847E-ECBD538F342A}" dt="2021-11-30T19:43:08.590" v="32" actId="1076"/>
          <ac:picMkLst>
            <pc:docMk/>
            <pc:sldMk cId="2384124831" sldId="281"/>
            <ac:picMk id="6" creationId="{CC3892A1-A054-4E2B-88AF-33B5F2943B42}"/>
          </ac:picMkLst>
        </pc:picChg>
        <pc:picChg chg="add mod">
          <ac:chgData name="Glasser, Laura E." userId="0fc67530-822c-4ce4-a61b-0e7b1564257b" providerId="ADAL" clId="{C302ED66-348F-4ADF-847E-ECBD538F342A}" dt="2021-12-08T20:04:16.173" v="570" actId="1076"/>
          <ac:picMkLst>
            <pc:docMk/>
            <pc:sldMk cId="2384124831" sldId="281"/>
            <ac:picMk id="7170" creationId="{5C326D6C-501F-4EE3-A427-7713F18F631A}"/>
          </ac:picMkLst>
        </pc:picChg>
      </pc:sldChg>
      <pc:sldChg chg="new del ord">
        <pc:chgData name="Glasser, Laura E." userId="0fc67530-822c-4ce4-a61b-0e7b1564257b" providerId="ADAL" clId="{C302ED66-348F-4ADF-847E-ECBD538F342A}" dt="2021-12-08T19:58:00.172" v="537" actId="47"/>
        <pc:sldMkLst>
          <pc:docMk/>
          <pc:sldMk cId="1562075872" sldId="282"/>
        </pc:sldMkLst>
      </pc:sldChg>
    </pc:docChg>
  </pc:docChgLst>
  <pc:docChgLst>
    <pc:chgData name="Hersch, Julie A." userId="07e1e176-152b-477a-82ac-695539364ab1" providerId="ADAL" clId="{A6F42C4E-A93E-4EF3-AE0C-75027145CA66}"/>
    <pc:docChg chg="modSld">
      <pc:chgData name="Hersch, Julie A." userId="07e1e176-152b-477a-82ac-695539364ab1" providerId="ADAL" clId="{A6F42C4E-A93E-4EF3-AE0C-75027145CA66}" dt="2021-11-30T19:09:00.291" v="2" actId="14100"/>
      <pc:docMkLst>
        <pc:docMk/>
      </pc:docMkLst>
      <pc:sldChg chg="modSp mod">
        <pc:chgData name="Hersch, Julie A." userId="07e1e176-152b-477a-82ac-695539364ab1" providerId="ADAL" clId="{A6F42C4E-A93E-4EF3-AE0C-75027145CA66}" dt="2021-11-30T19:09:00.291" v="2" actId="14100"/>
        <pc:sldMkLst>
          <pc:docMk/>
          <pc:sldMk cId="1598108851" sldId="269"/>
        </pc:sldMkLst>
        <pc:spChg chg="mod">
          <ac:chgData name="Hersch, Julie A." userId="07e1e176-152b-477a-82ac-695539364ab1" providerId="ADAL" clId="{A6F42C4E-A93E-4EF3-AE0C-75027145CA66}" dt="2021-11-30T19:09:00.291" v="2" actId="14100"/>
          <ac:spMkLst>
            <pc:docMk/>
            <pc:sldMk cId="1598108851" sldId="269"/>
            <ac:spMk id="9" creationId="{2C50B717-3F67-438F-9187-263B8E811CCF}"/>
          </ac:spMkLst>
        </pc:spChg>
        <pc:picChg chg="mod">
          <ac:chgData name="Hersch, Julie A." userId="07e1e176-152b-477a-82ac-695539364ab1" providerId="ADAL" clId="{A6F42C4E-A93E-4EF3-AE0C-75027145CA66}" dt="2021-11-30T19:08:11.013" v="0" actId="1076"/>
          <ac:picMkLst>
            <pc:docMk/>
            <pc:sldMk cId="1598108851" sldId="269"/>
            <ac:picMk id="21506" creationId="{58AFAF65-3556-429C-8F2C-1DCB6C20E8FD}"/>
          </ac:picMkLst>
        </pc:picChg>
      </pc:sldChg>
    </pc:docChg>
  </pc:docChgLst>
  <pc:docChgLst>
    <pc:chgData name="Glasser, Laura E." userId="0fc67530-822c-4ce4-a61b-0e7b1564257b" providerId="ADAL" clId="{81F103FC-B73C-47DC-A835-E057F9347004}"/>
    <pc:docChg chg="undo custSel modSld">
      <pc:chgData name="Glasser, Laura E." userId="0fc67530-822c-4ce4-a61b-0e7b1564257b" providerId="ADAL" clId="{81F103FC-B73C-47DC-A835-E057F9347004}" dt="2023-09-19T12:14:01.116" v="12" actId="1076"/>
      <pc:docMkLst>
        <pc:docMk/>
      </pc:docMkLst>
      <pc:sldChg chg="modSp mod">
        <pc:chgData name="Glasser, Laura E." userId="0fc67530-822c-4ce4-a61b-0e7b1564257b" providerId="ADAL" clId="{81F103FC-B73C-47DC-A835-E057F9347004}" dt="2023-09-19T12:13:36.946" v="8" actId="1076"/>
        <pc:sldMkLst>
          <pc:docMk/>
          <pc:sldMk cId="2245370722" sldId="278"/>
        </pc:sldMkLst>
        <pc:picChg chg="mod modCrop">
          <ac:chgData name="Glasser, Laura E." userId="0fc67530-822c-4ce4-a61b-0e7b1564257b" providerId="ADAL" clId="{81F103FC-B73C-47DC-A835-E057F9347004}" dt="2023-09-19T12:13:36.946" v="8" actId="1076"/>
          <ac:picMkLst>
            <pc:docMk/>
            <pc:sldMk cId="2245370722" sldId="278"/>
            <ac:picMk id="7" creationId="{3FC73131-4503-2D99-8C13-CB37E46F2169}"/>
          </ac:picMkLst>
        </pc:picChg>
      </pc:sldChg>
      <pc:sldChg chg="modSp mod">
        <pc:chgData name="Glasser, Laura E." userId="0fc67530-822c-4ce4-a61b-0e7b1564257b" providerId="ADAL" clId="{81F103FC-B73C-47DC-A835-E057F9347004}" dt="2023-09-19T12:13:45.718" v="10" actId="1076"/>
        <pc:sldMkLst>
          <pc:docMk/>
          <pc:sldMk cId="434379489" sldId="279"/>
        </pc:sldMkLst>
        <pc:picChg chg="mod">
          <ac:chgData name="Glasser, Laura E." userId="0fc67530-822c-4ce4-a61b-0e7b1564257b" providerId="ADAL" clId="{81F103FC-B73C-47DC-A835-E057F9347004}" dt="2023-09-19T12:13:45.718" v="10" actId="1076"/>
          <ac:picMkLst>
            <pc:docMk/>
            <pc:sldMk cId="434379489" sldId="279"/>
            <ac:picMk id="4" creationId="{0590B9DE-EAFF-8492-580B-1127F326DC46}"/>
          </ac:picMkLst>
        </pc:picChg>
      </pc:sldChg>
      <pc:sldChg chg="modSp mod">
        <pc:chgData name="Glasser, Laura E." userId="0fc67530-822c-4ce4-a61b-0e7b1564257b" providerId="ADAL" clId="{81F103FC-B73C-47DC-A835-E057F9347004}" dt="2023-09-19T12:14:01.116" v="12" actId="1076"/>
        <pc:sldMkLst>
          <pc:docMk/>
          <pc:sldMk cId="3537513083" sldId="280"/>
        </pc:sldMkLst>
        <pc:picChg chg="mod">
          <ac:chgData name="Glasser, Laura E." userId="0fc67530-822c-4ce4-a61b-0e7b1564257b" providerId="ADAL" clId="{81F103FC-B73C-47DC-A835-E057F9347004}" dt="2023-09-19T12:14:01.116" v="12" actId="1076"/>
          <ac:picMkLst>
            <pc:docMk/>
            <pc:sldMk cId="3537513083" sldId="280"/>
            <ac:picMk id="4" creationId="{2891FE5D-00A2-8C26-5828-52311027B6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F69255-9188-41C1-9452-FB2DAACFED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D4919A-C220-41D6-BFE2-9173F7642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4ADB51-BBF8-4953-90EF-D5E6E501D890}" type="datetimeFigureOut">
              <a:rPr lang="en-US" smtClean="0"/>
              <a:t>9/19/2023</a:t>
            </a:fld>
            <a:endParaRPr lang="en-US"/>
          </a:p>
        </p:txBody>
      </p:sp>
      <p:sp>
        <p:nvSpPr>
          <p:cNvPr id="4" name="Footer Placeholder 3">
            <a:extLst>
              <a:ext uri="{FF2B5EF4-FFF2-40B4-BE49-F238E27FC236}">
                <a16:creationId xmlns:a16="http://schemas.microsoft.com/office/drawing/2014/main" id="{B36A1A76-2FAE-439B-ACDC-F19A94B453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A84996-C2E5-4896-A0CD-0FDB5EEAD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CED957-023F-4F0A-A85F-5ED6E9C5FF0F}" type="slidenum">
              <a:rPr lang="en-US" smtClean="0"/>
              <a:t>‹#›</a:t>
            </a:fld>
            <a:endParaRPr lang="en-US"/>
          </a:p>
        </p:txBody>
      </p:sp>
    </p:spTree>
    <p:extLst>
      <p:ext uri="{BB962C8B-B14F-4D97-AF65-F5344CB8AC3E}">
        <p14:creationId xmlns:p14="http://schemas.microsoft.com/office/powerpoint/2010/main" val="2007864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6FDE2-3A03-4663-919F-644B1F21CD12}"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82015-81B7-4307-A96D-F1473740949A}" type="slidenum">
              <a:rPr lang="en-US" smtClean="0"/>
              <a:t>‹#›</a:t>
            </a:fld>
            <a:endParaRPr lang="en-US"/>
          </a:p>
        </p:txBody>
      </p:sp>
    </p:spTree>
    <p:extLst>
      <p:ext uri="{BB962C8B-B14F-4D97-AF65-F5344CB8AC3E}">
        <p14:creationId xmlns:p14="http://schemas.microsoft.com/office/powerpoint/2010/main" val="422334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tabLst>
                <a:tab pos="182880" algn="l"/>
              </a:tabLst>
            </a:pPr>
            <a:r>
              <a:rPr lang="en-US" sz="1200" b="0" i="0" dirty="0">
                <a:solidFill>
                  <a:srgbClr val="444444"/>
                </a:solidFill>
                <a:effectLst/>
              </a:rPr>
              <a:t>*If you are experiencing sign in issues, please </a:t>
            </a:r>
            <a:r>
              <a:rPr lang="en-US" sz="1200" b="1" i="0" dirty="0">
                <a:solidFill>
                  <a:srgbClr val="444444"/>
                </a:solidFill>
                <a:effectLst/>
              </a:rPr>
              <a:t>contact your school</a:t>
            </a:r>
            <a:r>
              <a:rPr lang="en-US" sz="1200" b="0" i="0" dirty="0">
                <a:solidFill>
                  <a:srgbClr val="444444"/>
                </a:solidFill>
                <a:effectLst/>
              </a:rPr>
              <a:t> for assistance. For security reasons, PowerSchool is unable to assist with sign in, password, or other accessibility-related issues.</a:t>
            </a:r>
            <a:endParaRPr lang="en-US" sz="1200" b="1" dirty="0">
              <a:solidFill>
                <a:srgbClr val="444444"/>
              </a:solidFill>
            </a:endParaRPr>
          </a:p>
          <a:p>
            <a:pPr marL="182880" lvl="0" indent="-182880">
              <a:buFont typeface="+mj-lt"/>
              <a:buAutoNum type="arabicPeriod"/>
              <a:tabLst>
                <a:tab pos="182880" algn="l"/>
              </a:tabLst>
            </a:pPr>
            <a:endParaRPr lang="en-US" sz="1200" b="1" dirty="0">
              <a:solidFill>
                <a:srgbClr val="444444"/>
              </a:solidFill>
            </a:endParaRPr>
          </a:p>
          <a:p>
            <a:pPr lvl="0">
              <a:tabLst>
                <a:tab pos="182880" algn="l"/>
              </a:tabLst>
            </a:pPr>
            <a:r>
              <a:rPr lang="en-US" sz="1200" dirty="0"/>
              <a:t>(You will receive your account username and password from your school.)</a:t>
            </a:r>
            <a:endParaRPr lang="en-US" sz="1200" b="1" dirty="0"/>
          </a:p>
          <a:p>
            <a:endParaRPr lang="en-US" dirty="0"/>
          </a:p>
        </p:txBody>
      </p:sp>
      <p:sp>
        <p:nvSpPr>
          <p:cNvPr id="4" name="Slide Number Placeholder 3"/>
          <p:cNvSpPr>
            <a:spLocks noGrp="1"/>
          </p:cNvSpPr>
          <p:nvPr>
            <p:ph type="sldNum" sz="quarter" idx="5"/>
          </p:nvPr>
        </p:nvSpPr>
        <p:spPr/>
        <p:txBody>
          <a:bodyPr/>
          <a:lstStyle/>
          <a:p>
            <a:fld id="{BCA82015-81B7-4307-A96D-F1473740949A}" type="slidenum">
              <a:rPr lang="en-US" smtClean="0"/>
              <a:t>5</a:t>
            </a:fld>
            <a:endParaRPr lang="en-US"/>
          </a:p>
        </p:txBody>
      </p:sp>
    </p:spTree>
    <p:extLst>
      <p:ext uri="{BB962C8B-B14F-4D97-AF65-F5344CB8AC3E}">
        <p14:creationId xmlns:p14="http://schemas.microsoft.com/office/powerpoint/2010/main" val="22454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this feature if you have students who would benefit from it.</a:t>
            </a:r>
          </a:p>
        </p:txBody>
      </p:sp>
      <p:sp>
        <p:nvSpPr>
          <p:cNvPr id="4" name="Slide Number Placeholder 3"/>
          <p:cNvSpPr>
            <a:spLocks noGrp="1"/>
          </p:cNvSpPr>
          <p:nvPr>
            <p:ph type="sldNum" sz="quarter" idx="5"/>
          </p:nvPr>
        </p:nvSpPr>
        <p:spPr/>
        <p:txBody>
          <a:bodyPr/>
          <a:lstStyle/>
          <a:p>
            <a:fld id="{BCA82015-81B7-4307-A96D-F1473740949A}" type="slidenum">
              <a:rPr lang="en-US" smtClean="0"/>
              <a:t>6</a:t>
            </a:fld>
            <a:endParaRPr lang="en-US"/>
          </a:p>
        </p:txBody>
      </p:sp>
    </p:spTree>
    <p:extLst>
      <p:ext uri="{BB962C8B-B14F-4D97-AF65-F5344CB8AC3E}">
        <p14:creationId xmlns:p14="http://schemas.microsoft.com/office/powerpoint/2010/main" val="67504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7" name="Picture 6" descr="Graphical user interface, logo&#10;&#10;Description automatically generated">
            <a:extLst>
              <a:ext uri="{FF2B5EF4-FFF2-40B4-BE49-F238E27FC236}">
                <a16:creationId xmlns:a16="http://schemas.microsoft.com/office/drawing/2014/main" id="{F6A7A3F2-2F29-4172-966F-E13FC9445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627" y="-427968"/>
            <a:ext cx="5821082" cy="2447778"/>
          </a:xfrm>
          <a:prstGeom prst="rect">
            <a:avLst/>
          </a:prstGeom>
        </p:spPr>
      </p:pic>
      <p:sp>
        <p:nvSpPr>
          <p:cNvPr id="8" name="Rectangle 7">
            <a:extLst>
              <a:ext uri="{FF2B5EF4-FFF2-40B4-BE49-F238E27FC236}">
                <a16:creationId xmlns:a16="http://schemas.microsoft.com/office/drawing/2014/main" id="{71EBABB4-0818-48C4-BC2A-8F1DD6BA35C0}"/>
              </a:ext>
            </a:extLst>
          </p:cNvPr>
          <p:cNvSpPr/>
          <p:nvPr userDrawn="1"/>
        </p:nvSpPr>
        <p:spPr>
          <a:xfrm>
            <a:off x="76200" y="0"/>
            <a:ext cx="12115800" cy="121920"/>
          </a:xfrm>
          <a:prstGeom prst="rect">
            <a:avLst/>
          </a:prstGeom>
          <a:solidFill>
            <a:srgbClr val="79B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CEDADC7-528A-44DE-89F9-E6D22B02AD71}"/>
              </a:ext>
            </a:extLst>
          </p:cNvPr>
          <p:cNvSpPr/>
          <p:nvPr userDrawn="1"/>
        </p:nvSpPr>
        <p:spPr>
          <a:xfrm>
            <a:off x="0" y="0"/>
            <a:ext cx="152400" cy="6858000"/>
          </a:xfrm>
          <a:prstGeom prst="rect">
            <a:avLst/>
          </a:prstGeom>
          <a:solidFill>
            <a:srgbClr val="01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83612C0-8E71-487F-90CC-83A878F9B611}"/>
              </a:ext>
            </a:extLst>
          </p:cNvPr>
          <p:cNvSpPr/>
          <p:nvPr userDrawn="1"/>
        </p:nvSpPr>
        <p:spPr>
          <a:xfrm flipH="1" flipV="1">
            <a:off x="-3" y="-1"/>
            <a:ext cx="152399" cy="1559293"/>
          </a:xfrm>
          <a:prstGeom prst="rect">
            <a:avLst/>
          </a:prstGeom>
          <a:solidFill>
            <a:srgbClr val="17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A607984-28CF-4A64-82CD-5FC3B0C27D4A}"/>
              </a:ext>
            </a:extLst>
          </p:cNvPr>
          <p:cNvSpPr>
            <a:spLocks noGrp="1"/>
          </p:cNvSpPr>
          <p:nvPr>
            <p:ph type="body" idx="1"/>
          </p:nvPr>
        </p:nvSpPr>
        <p:spPr>
          <a:xfrm>
            <a:off x="774700" y="2041275"/>
            <a:ext cx="10807700" cy="40801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8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p:txBody>
      </p:sp>
      <p:sp>
        <p:nvSpPr>
          <p:cNvPr id="11" name="Slide Number Placeholder 1">
            <a:extLst>
              <a:ext uri="{FF2B5EF4-FFF2-40B4-BE49-F238E27FC236}">
                <a16:creationId xmlns:a16="http://schemas.microsoft.com/office/drawing/2014/main" id="{3ED05049-C4D7-45F7-BEAC-DED3E64A9A26}"/>
              </a:ext>
            </a:extLst>
          </p:cNvPr>
          <p:cNvSpPr>
            <a:spLocks noGrp="1"/>
          </p:cNvSpPr>
          <p:nvPr>
            <p:ph type="sldNum" sz="quarter" idx="4"/>
          </p:nvPr>
        </p:nvSpPr>
        <p:spPr>
          <a:xfrm>
            <a:off x="9293524" y="633760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397E6CC1-3B6C-4743-9FDC-EB2FE4CFCA7B}" type="slidenum">
              <a:rPr lang="en-US" smtClean="0"/>
              <a:pPr/>
              <a:t>‹#›</a:t>
            </a:fld>
            <a:endParaRPr lang="en-US" dirty="0"/>
          </a:p>
        </p:txBody>
      </p:sp>
    </p:spTree>
    <p:extLst>
      <p:ext uri="{BB962C8B-B14F-4D97-AF65-F5344CB8AC3E}">
        <p14:creationId xmlns:p14="http://schemas.microsoft.com/office/powerpoint/2010/main" val="421240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pic>
        <p:nvPicPr>
          <p:cNvPr id="7" name="Picture 6" descr="Graphical user interface, logo&#10;&#10;Description automatically generated">
            <a:extLst>
              <a:ext uri="{FF2B5EF4-FFF2-40B4-BE49-F238E27FC236}">
                <a16:creationId xmlns:a16="http://schemas.microsoft.com/office/drawing/2014/main" id="{2FB5F908-CF59-4492-961B-4430093BA5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4879"/>
            <a:ext cx="2595563" cy="1091440"/>
          </a:xfrm>
          <a:prstGeom prst="rect">
            <a:avLst/>
          </a:prstGeom>
        </p:spPr>
      </p:pic>
      <p:sp>
        <p:nvSpPr>
          <p:cNvPr id="8" name="Rectangle 7">
            <a:extLst>
              <a:ext uri="{FF2B5EF4-FFF2-40B4-BE49-F238E27FC236}">
                <a16:creationId xmlns:a16="http://schemas.microsoft.com/office/drawing/2014/main" id="{A2DE46F6-61E1-4DB3-817B-F517585EE302}"/>
              </a:ext>
            </a:extLst>
          </p:cNvPr>
          <p:cNvSpPr/>
          <p:nvPr userDrawn="1"/>
        </p:nvSpPr>
        <p:spPr>
          <a:xfrm>
            <a:off x="76200" y="0"/>
            <a:ext cx="12115800" cy="121920"/>
          </a:xfrm>
          <a:prstGeom prst="rect">
            <a:avLst/>
          </a:prstGeom>
          <a:solidFill>
            <a:srgbClr val="79B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3880CEA-7708-4FF6-B413-9779DEC449D1}"/>
              </a:ext>
            </a:extLst>
          </p:cNvPr>
          <p:cNvSpPr/>
          <p:nvPr userDrawn="1"/>
        </p:nvSpPr>
        <p:spPr>
          <a:xfrm>
            <a:off x="0" y="0"/>
            <a:ext cx="152400" cy="6858000"/>
          </a:xfrm>
          <a:prstGeom prst="rect">
            <a:avLst/>
          </a:prstGeom>
          <a:solidFill>
            <a:srgbClr val="01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160D2DD-1608-4431-BBD1-7FC5B306CFDE}"/>
              </a:ext>
            </a:extLst>
          </p:cNvPr>
          <p:cNvSpPr/>
          <p:nvPr userDrawn="1"/>
        </p:nvSpPr>
        <p:spPr>
          <a:xfrm flipH="1" flipV="1">
            <a:off x="0" y="0"/>
            <a:ext cx="152401" cy="701040"/>
          </a:xfrm>
          <a:prstGeom prst="rect">
            <a:avLst/>
          </a:prstGeom>
          <a:solidFill>
            <a:srgbClr val="17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B9555486-1522-4BEC-9B17-DAB577256EE5}"/>
              </a:ext>
            </a:extLst>
          </p:cNvPr>
          <p:cNvSpPr>
            <a:spLocks noGrp="1"/>
          </p:cNvSpPr>
          <p:nvPr>
            <p:ph type="body" idx="1"/>
          </p:nvPr>
        </p:nvSpPr>
        <p:spPr>
          <a:xfrm>
            <a:off x="378914" y="1091440"/>
            <a:ext cx="11494637" cy="55277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dirty="0" smtClean="0">
                <a:latin typeface="Calibri" panose="020F0502020204030204" pitchFamily="34" charset="0"/>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p:txBody>
      </p:sp>
      <p:sp>
        <p:nvSpPr>
          <p:cNvPr id="11" name="Slide Number Placeholder 1">
            <a:extLst>
              <a:ext uri="{FF2B5EF4-FFF2-40B4-BE49-F238E27FC236}">
                <a16:creationId xmlns:a16="http://schemas.microsoft.com/office/drawing/2014/main" id="{D1B65ED1-3C8D-4FE0-BDC5-CFA8E076006A}"/>
              </a:ext>
            </a:extLst>
          </p:cNvPr>
          <p:cNvSpPr>
            <a:spLocks noGrp="1"/>
          </p:cNvSpPr>
          <p:nvPr>
            <p:ph type="sldNum" sz="quarter" idx="4"/>
          </p:nvPr>
        </p:nvSpPr>
        <p:spPr>
          <a:xfrm>
            <a:off x="9293524" y="633760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397E6CC1-3B6C-4743-9FDC-EB2FE4CFCA7B}" type="slidenum">
              <a:rPr lang="en-US" smtClean="0"/>
              <a:pPr/>
              <a:t>‹#›</a:t>
            </a:fld>
            <a:endParaRPr lang="en-US" dirty="0"/>
          </a:p>
        </p:txBody>
      </p:sp>
    </p:spTree>
    <p:extLst>
      <p:ext uri="{BB962C8B-B14F-4D97-AF65-F5344CB8AC3E}">
        <p14:creationId xmlns:p14="http://schemas.microsoft.com/office/powerpoint/2010/main" val="3138037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B6295A-1D8E-4147-A184-4FA7943C3617}"/>
              </a:ext>
            </a:extLst>
          </p:cNvPr>
          <p:cNvSpPr>
            <a:spLocks noGrp="1"/>
          </p:cNvSpPr>
          <p:nvPr>
            <p:ph type="sldNum" sz="quarter" idx="4"/>
          </p:nvPr>
        </p:nvSpPr>
        <p:spPr>
          <a:xfrm>
            <a:off x="9293524" y="633760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397E6CC1-3B6C-4743-9FDC-EB2FE4CFCA7B}" type="slidenum">
              <a:rPr lang="en-US" smtClean="0"/>
              <a:pPr/>
              <a:t>‹#›</a:t>
            </a:fld>
            <a:endParaRPr lang="en-US" dirty="0"/>
          </a:p>
        </p:txBody>
      </p:sp>
    </p:spTree>
    <p:extLst>
      <p:ext uri="{BB962C8B-B14F-4D97-AF65-F5344CB8AC3E}">
        <p14:creationId xmlns:p14="http://schemas.microsoft.com/office/powerpoint/2010/main" val="67545388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te.nd.gov/sites/www/files/documents/CRN/Docs/TermDefinitions.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ecure.ruready.n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uready.nd.gov/"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ecure.ruready.nd.gov/" TargetMode="External"/><Relationship Id="rId5" Type="http://schemas.openxmlformats.org/officeDocument/2006/relationships/hyperlink" Target="https://www.cte.nd.gov/sites/www/files/documents/CRN/RUReady/QRG_Private-Other_School_Students_Getting_Started.pdf" TargetMode="External"/><Relationship Id="rId4" Type="http://schemas.openxmlformats.org/officeDocument/2006/relationships/hyperlink" Target="https://www.cte.nd.gov/sites/www/files/documents/CRN/RUReady/QRG_Public_School_Students_Getting_Starte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64275-5C92-4D52-8DA7-72D2274DD974}"/>
              </a:ext>
            </a:extLst>
          </p:cNvPr>
          <p:cNvSpPr>
            <a:spLocks noGrp="1"/>
          </p:cNvSpPr>
          <p:nvPr>
            <p:ph type="body" idx="1"/>
          </p:nvPr>
        </p:nvSpPr>
        <p:spPr/>
        <p:txBody>
          <a:bodyPr>
            <a:normAutofit/>
          </a:bodyPr>
          <a:lstStyle/>
          <a:p>
            <a:r>
              <a:rPr lang="en-US" sz="6000" dirty="0">
                <a:solidFill>
                  <a:srgbClr val="019AA6"/>
                </a:solidFill>
              </a:rPr>
              <a:t>Explore Careers</a:t>
            </a:r>
          </a:p>
          <a:p>
            <a:r>
              <a:rPr lang="en-US" sz="6000" dirty="0"/>
              <a:t>and </a:t>
            </a:r>
          </a:p>
          <a:p>
            <a:r>
              <a:rPr lang="en-US" sz="6000" dirty="0">
                <a:solidFill>
                  <a:srgbClr val="019AA6"/>
                </a:solidFill>
              </a:rPr>
              <a:t>Plan Your Future</a:t>
            </a:r>
          </a:p>
          <a:p>
            <a:r>
              <a:rPr lang="en-US" sz="6000" dirty="0"/>
              <a:t>With RUReady.ND.gov</a:t>
            </a:r>
          </a:p>
        </p:txBody>
      </p:sp>
      <p:sp>
        <p:nvSpPr>
          <p:cNvPr id="3" name="Slide Number Placeholder 2">
            <a:extLst>
              <a:ext uri="{FF2B5EF4-FFF2-40B4-BE49-F238E27FC236}">
                <a16:creationId xmlns:a16="http://schemas.microsoft.com/office/drawing/2014/main" id="{75EB7202-903A-41BC-80DE-0D2208B05C53}"/>
              </a:ext>
            </a:extLst>
          </p:cNvPr>
          <p:cNvSpPr>
            <a:spLocks noGrp="1"/>
          </p:cNvSpPr>
          <p:nvPr>
            <p:ph type="sldNum" sz="quarter" idx="4"/>
          </p:nvPr>
        </p:nvSpPr>
        <p:spPr/>
        <p:txBody>
          <a:bodyPr/>
          <a:lstStyle/>
          <a:p>
            <a:fld id="{397E6CC1-3B6C-4743-9FDC-EB2FE4CFCA7B}" type="slidenum">
              <a:rPr lang="en-US" smtClean="0"/>
              <a:pPr/>
              <a:t>1</a:t>
            </a:fld>
            <a:endParaRPr lang="en-US" dirty="0"/>
          </a:p>
        </p:txBody>
      </p:sp>
      <p:sp>
        <p:nvSpPr>
          <p:cNvPr id="4" name="TextBox 3">
            <a:extLst>
              <a:ext uri="{FF2B5EF4-FFF2-40B4-BE49-F238E27FC236}">
                <a16:creationId xmlns:a16="http://schemas.microsoft.com/office/drawing/2014/main" id="{E8B92568-CEDC-4BE0-A8B2-C5E78384AA49}"/>
              </a:ext>
            </a:extLst>
          </p:cNvPr>
          <p:cNvSpPr txBox="1"/>
          <p:nvPr/>
        </p:nvSpPr>
        <p:spPr>
          <a:xfrm>
            <a:off x="10144126" y="155275"/>
            <a:ext cx="2047874" cy="369332"/>
          </a:xfrm>
          <a:prstGeom prst="rect">
            <a:avLst/>
          </a:prstGeom>
          <a:noFill/>
        </p:spPr>
        <p:txBody>
          <a:bodyPr wrap="square" rtlCol="0">
            <a:spAutoFit/>
          </a:bodyPr>
          <a:lstStyle/>
          <a:p>
            <a:r>
              <a:rPr lang="en-US" dirty="0">
                <a:solidFill>
                  <a:srgbClr val="79B943"/>
                </a:solidFill>
              </a:rPr>
              <a:t>Updated 9/7/2023</a:t>
            </a:r>
          </a:p>
        </p:txBody>
      </p:sp>
    </p:spTree>
    <p:extLst>
      <p:ext uri="{BB962C8B-B14F-4D97-AF65-F5344CB8AC3E}">
        <p14:creationId xmlns:p14="http://schemas.microsoft.com/office/powerpoint/2010/main" val="393127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653A82A-F3A5-4209-8F3F-D7E9E29A7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497" y="2039710"/>
            <a:ext cx="6086475"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9810812-8986-4184-ABAB-C35D4BA13220}"/>
              </a:ext>
            </a:extLst>
          </p:cNvPr>
          <p:cNvSpPr>
            <a:spLocks noGrp="1"/>
          </p:cNvSpPr>
          <p:nvPr>
            <p:ph type="sldNum" sz="quarter" idx="4"/>
          </p:nvPr>
        </p:nvSpPr>
        <p:spPr/>
        <p:txBody>
          <a:bodyPr/>
          <a:lstStyle/>
          <a:p>
            <a:fld id="{397E6CC1-3B6C-4743-9FDC-EB2FE4CFCA7B}" type="slidenum">
              <a:rPr lang="en-US" smtClean="0"/>
              <a:pPr/>
              <a:t>10</a:t>
            </a:fld>
            <a:endParaRPr lang="en-US" dirty="0"/>
          </a:p>
        </p:txBody>
      </p:sp>
      <p:sp>
        <p:nvSpPr>
          <p:cNvPr id="5" name="Oval 4">
            <a:extLst>
              <a:ext uri="{FF2B5EF4-FFF2-40B4-BE49-F238E27FC236}">
                <a16:creationId xmlns:a16="http://schemas.microsoft.com/office/drawing/2014/main" id="{E7ABAFF4-E43F-41C5-B6C1-2F0C7D3A79FA}"/>
              </a:ext>
            </a:extLst>
          </p:cNvPr>
          <p:cNvSpPr/>
          <p:nvPr/>
        </p:nvSpPr>
        <p:spPr>
          <a:xfrm>
            <a:off x="2146455" y="3087679"/>
            <a:ext cx="1718209" cy="767607"/>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2A3A6EF-3847-4F8F-A7A8-10D8C69F7225}"/>
              </a:ext>
            </a:extLst>
          </p:cNvPr>
          <p:cNvCxnSpPr>
            <a:cxnSpLocks/>
          </p:cNvCxnSpPr>
          <p:nvPr/>
        </p:nvCxnSpPr>
        <p:spPr>
          <a:xfrm flipH="1">
            <a:off x="3989373" y="1422617"/>
            <a:ext cx="2454754" cy="1942801"/>
          </a:xfrm>
          <a:prstGeom prst="straightConnector1">
            <a:avLst/>
          </a:prstGeom>
          <a:ln w="1016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22F3B26E-FA95-4B33-BD02-0811FA8BEB19}"/>
              </a:ext>
            </a:extLst>
          </p:cNvPr>
          <p:cNvSpPr/>
          <p:nvPr/>
        </p:nvSpPr>
        <p:spPr>
          <a:xfrm>
            <a:off x="6419851" y="769785"/>
            <a:ext cx="4116825" cy="677108"/>
          </a:xfrm>
          <a:prstGeom prst="rect">
            <a:avLst/>
          </a:prstGeom>
          <a:ln w="34925">
            <a:solidFill>
              <a:srgbClr val="FF6E15"/>
            </a:solidFill>
          </a:ln>
        </p:spPr>
        <p:txBody>
          <a:bodyPr wrap="square" lIns="182880" tIns="91440" rIns="182880" bIns="91440">
            <a:spAutoFit/>
          </a:bodyPr>
          <a:lstStyle/>
          <a:p>
            <a:r>
              <a:rPr lang="en-CA" sz="3200" dirty="0"/>
              <a:t>Click </a:t>
            </a:r>
            <a:r>
              <a:rPr lang="en-CA" sz="3200" b="1" dirty="0"/>
              <a:t>START</a:t>
            </a:r>
            <a:endParaRPr lang="en-US" sz="3200" dirty="0"/>
          </a:p>
        </p:txBody>
      </p:sp>
      <p:pic>
        <p:nvPicPr>
          <p:cNvPr id="5124" name="Picture 4">
            <a:extLst>
              <a:ext uri="{FF2B5EF4-FFF2-40B4-BE49-F238E27FC236}">
                <a16:creationId xmlns:a16="http://schemas.microsoft.com/office/drawing/2014/main" id="{1341978F-DC35-40A1-A7F7-BC90377BE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604" y="4385127"/>
            <a:ext cx="10130791" cy="213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8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0DACB90-23A0-4F82-88B9-9EBD397D0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678" y="357866"/>
            <a:ext cx="6128493" cy="58289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11</a:t>
            </a:fld>
            <a:endParaRPr lang="en-US" dirty="0"/>
          </a:p>
        </p:txBody>
      </p:sp>
      <p:sp>
        <p:nvSpPr>
          <p:cNvPr id="4" name="Oval 3">
            <a:extLst>
              <a:ext uri="{FF2B5EF4-FFF2-40B4-BE49-F238E27FC236}">
                <a16:creationId xmlns:a16="http://schemas.microsoft.com/office/drawing/2014/main" id="{1C2EAB26-B636-47A4-A242-D8BB00060D02}"/>
              </a:ext>
            </a:extLst>
          </p:cNvPr>
          <p:cNvSpPr/>
          <p:nvPr/>
        </p:nvSpPr>
        <p:spPr>
          <a:xfrm>
            <a:off x="10301767" y="5714578"/>
            <a:ext cx="1196613" cy="605810"/>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00;p19">
            <a:extLst>
              <a:ext uri="{FF2B5EF4-FFF2-40B4-BE49-F238E27FC236}">
                <a16:creationId xmlns:a16="http://schemas.microsoft.com/office/drawing/2014/main" id="{1FBB9EBA-C376-4739-862F-24CD7AB71254}"/>
              </a:ext>
            </a:extLst>
          </p:cNvPr>
          <p:cNvSpPr txBox="1">
            <a:spLocks/>
          </p:cNvSpPr>
          <p:nvPr/>
        </p:nvSpPr>
        <p:spPr>
          <a:xfrm>
            <a:off x="693620" y="929016"/>
            <a:ext cx="3745692" cy="5257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br>
              <a:rPr lang="en-US" sz="3200" dirty="0">
                <a:latin typeface="+mn-lt"/>
              </a:rPr>
            </a:br>
            <a:r>
              <a:rPr lang="en-US" sz="3200" b="1" dirty="0">
                <a:latin typeface="+mn-lt"/>
              </a:rPr>
              <a:t>Check </a:t>
            </a:r>
            <a:r>
              <a:rPr lang="en-US" sz="3200" b="1" dirty="0">
                <a:latin typeface="+mn-lt"/>
                <a:sym typeface="Wingdings" panose="05000000000000000000" pitchFamily="2" charset="2"/>
              </a:rPr>
              <a:t></a:t>
            </a:r>
            <a:r>
              <a:rPr lang="en-US" sz="3200" dirty="0">
                <a:latin typeface="+mn-lt"/>
              </a:rPr>
              <a:t>all of the</a:t>
            </a:r>
            <a:r>
              <a:rPr lang="en-US" sz="3200" i="1" dirty="0">
                <a:latin typeface="+mn-lt"/>
              </a:rPr>
              <a:t> </a:t>
            </a:r>
            <a:r>
              <a:rPr lang="en-US" sz="3200" dirty="0">
                <a:latin typeface="+mn-lt"/>
              </a:rPr>
              <a:t>activities you would like to do in the future or right now. </a:t>
            </a:r>
            <a:br>
              <a:rPr lang="en-US" sz="3200" dirty="0">
                <a:latin typeface="+mn-lt"/>
              </a:rPr>
            </a:br>
            <a:endParaRPr lang="en-US" sz="3200" dirty="0">
              <a:latin typeface="+mn-lt"/>
            </a:endParaRPr>
          </a:p>
          <a:p>
            <a:pPr>
              <a:spcBef>
                <a:spcPts val="0"/>
              </a:spcBef>
            </a:pPr>
            <a:r>
              <a:rPr lang="en-US" sz="3200" dirty="0">
                <a:latin typeface="+mn-lt"/>
              </a:rPr>
              <a:t>Click </a:t>
            </a:r>
            <a:r>
              <a:rPr lang="en-US" sz="3200" b="1" dirty="0">
                <a:latin typeface="+mn-lt"/>
              </a:rPr>
              <a:t>Next</a:t>
            </a:r>
            <a:r>
              <a:rPr lang="en-US" sz="3200" dirty="0">
                <a:latin typeface="+mn-lt"/>
              </a:rPr>
              <a:t> at the bottom. </a:t>
            </a:r>
            <a:br>
              <a:rPr lang="en-US" sz="3200" dirty="0">
                <a:latin typeface="+mn-lt"/>
              </a:rPr>
            </a:br>
            <a:br>
              <a:rPr lang="en-US" sz="3200" dirty="0">
                <a:latin typeface="+mn-lt"/>
              </a:rPr>
            </a:br>
            <a:endParaRPr lang="en-US" sz="3200" dirty="0">
              <a:latin typeface="+mn-lt"/>
            </a:endParaRPr>
          </a:p>
        </p:txBody>
      </p:sp>
      <p:cxnSp>
        <p:nvCxnSpPr>
          <p:cNvPr id="13" name="Straight Arrow Connector 12">
            <a:extLst>
              <a:ext uri="{FF2B5EF4-FFF2-40B4-BE49-F238E27FC236}">
                <a16:creationId xmlns:a16="http://schemas.microsoft.com/office/drawing/2014/main" id="{B018F715-252D-4883-8DD0-E60AC0ABA76E}"/>
              </a:ext>
            </a:extLst>
          </p:cNvPr>
          <p:cNvCxnSpPr>
            <a:cxnSpLocks/>
          </p:cNvCxnSpPr>
          <p:nvPr/>
        </p:nvCxnSpPr>
        <p:spPr>
          <a:xfrm>
            <a:off x="4294414" y="4669971"/>
            <a:ext cx="5877274" cy="1259013"/>
          </a:xfrm>
          <a:prstGeom prst="straightConnector1">
            <a:avLst/>
          </a:prstGeom>
          <a:ln w="1270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81B4EB9F-AB7B-4480-88AF-159F97E712E7}"/>
              </a:ext>
            </a:extLst>
          </p:cNvPr>
          <p:cNvSpPr/>
          <p:nvPr/>
        </p:nvSpPr>
        <p:spPr>
          <a:xfrm>
            <a:off x="258556" y="6337600"/>
            <a:ext cx="4649106" cy="369332"/>
          </a:xfrm>
          <a:prstGeom prst="rect">
            <a:avLst/>
          </a:prstGeom>
        </p:spPr>
        <p:txBody>
          <a:bodyPr wrap="square">
            <a:spAutoFit/>
          </a:bodyPr>
          <a:lstStyle/>
          <a:p>
            <a:r>
              <a:rPr lang="en-US" dirty="0"/>
              <a:t>There are 7 pages to the Career Cluster Survey. </a:t>
            </a:r>
          </a:p>
        </p:txBody>
      </p:sp>
      <p:cxnSp>
        <p:nvCxnSpPr>
          <p:cNvPr id="9" name="Straight Arrow Connector 8">
            <a:extLst>
              <a:ext uri="{FF2B5EF4-FFF2-40B4-BE49-F238E27FC236}">
                <a16:creationId xmlns:a16="http://schemas.microsoft.com/office/drawing/2014/main" id="{FD19249B-F238-44BD-861D-528275E25AEF}"/>
              </a:ext>
            </a:extLst>
          </p:cNvPr>
          <p:cNvCxnSpPr>
            <a:cxnSpLocks/>
          </p:cNvCxnSpPr>
          <p:nvPr/>
        </p:nvCxnSpPr>
        <p:spPr>
          <a:xfrm>
            <a:off x="3892269" y="2095837"/>
            <a:ext cx="1618407" cy="92192"/>
          </a:xfrm>
          <a:prstGeom prst="straightConnector1">
            <a:avLst/>
          </a:prstGeom>
          <a:ln w="1270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134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12</a:t>
            </a:fld>
            <a:endParaRPr lang="en-US" dirty="0"/>
          </a:p>
        </p:txBody>
      </p:sp>
      <p:sp>
        <p:nvSpPr>
          <p:cNvPr id="7" name="Rectangle 6">
            <a:extLst>
              <a:ext uri="{FF2B5EF4-FFF2-40B4-BE49-F238E27FC236}">
                <a16:creationId xmlns:a16="http://schemas.microsoft.com/office/drawing/2014/main" id="{293C7E0C-B566-4FED-A002-103FBAFF40B0}"/>
              </a:ext>
            </a:extLst>
          </p:cNvPr>
          <p:cNvSpPr/>
          <p:nvPr/>
        </p:nvSpPr>
        <p:spPr>
          <a:xfrm>
            <a:off x="586915" y="959093"/>
            <a:ext cx="7528386" cy="4909036"/>
          </a:xfrm>
          <a:prstGeom prst="rect">
            <a:avLst/>
          </a:prstGeom>
        </p:spPr>
        <p:txBody>
          <a:bodyPr wrap="square">
            <a:spAutoFit/>
          </a:bodyPr>
          <a:lstStyle/>
          <a:p>
            <a:pPr marL="38100" lvl="0">
              <a:buClr>
                <a:schemeClr val="dk1"/>
              </a:buClr>
              <a:buSzPts val="2600"/>
            </a:pPr>
            <a:r>
              <a:rPr lang="en-US" sz="2400" b="1" dirty="0">
                <a:solidFill>
                  <a:schemeClr val="dk1"/>
                </a:solidFill>
                <a:ea typeface="Calibri"/>
                <a:cs typeface="Calibri"/>
                <a:sym typeface="Calibri"/>
              </a:rPr>
              <a:t>Here is some vocabulary you may want to know before moving to the next section of checklists:</a:t>
            </a:r>
          </a:p>
          <a:p>
            <a:pPr marL="342900" lvl="0" indent="-304800">
              <a:buClr>
                <a:schemeClr val="dk1"/>
              </a:buClr>
              <a:buSzPts val="2600"/>
              <a:buFont typeface="Arial"/>
              <a:buChar char="•"/>
            </a:pPr>
            <a:endParaRPr lang="en-US" sz="2000" dirty="0">
              <a:solidFill>
                <a:schemeClr val="dk1"/>
              </a:solidFill>
              <a:ea typeface="Calibri"/>
              <a:cs typeface="Calibri"/>
              <a:sym typeface="Calibri"/>
            </a:endParaRPr>
          </a:p>
          <a:p>
            <a:pPr marL="342900" lvl="0" indent="-304800">
              <a:buClr>
                <a:schemeClr val="dk1"/>
              </a:buClr>
              <a:buSzPts val="2600"/>
              <a:buFont typeface="Arial"/>
              <a:buChar char="•"/>
            </a:pPr>
            <a:r>
              <a:rPr lang="en-US" sz="2000" b="1" dirty="0">
                <a:solidFill>
                  <a:schemeClr val="dk1"/>
                </a:solidFill>
                <a:ea typeface="Calibri"/>
                <a:cs typeface="Calibri"/>
                <a:sym typeface="Calibri"/>
              </a:rPr>
              <a:t>Inquisitive</a:t>
            </a:r>
            <a:r>
              <a:rPr lang="en-US" sz="2000" dirty="0">
                <a:solidFill>
                  <a:schemeClr val="dk1"/>
                </a:solidFill>
                <a:ea typeface="Calibri"/>
                <a:cs typeface="Calibri"/>
                <a:sym typeface="Calibri"/>
              </a:rPr>
              <a:t> – eager for knowledge, curious</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Tactful</a:t>
            </a:r>
            <a:r>
              <a:rPr lang="en-US" sz="2000" dirty="0">
                <a:solidFill>
                  <a:schemeClr val="dk1"/>
                </a:solidFill>
                <a:ea typeface="Calibri"/>
                <a:cs typeface="Calibri"/>
                <a:sym typeface="Calibri"/>
              </a:rPr>
              <a:t> – skill in handling difficult situations</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Keen</a:t>
            </a:r>
            <a:r>
              <a:rPr lang="en-US" sz="2000" dirty="0">
                <a:solidFill>
                  <a:schemeClr val="dk1"/>
                </a:solidFill>
                <a:ea typeface="Calibri"/>
                <a:cs typeface="Calibri"/>
                <a:sym typeface="Calibri"/>
              </a:rPr>
              <a:t> – smart, sharp</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Rational</a:t>
            </a:r>
            <a:r>
              <a:rPr lang="en-US" sz="2000" dirty="0">
                <a:solidFill>
                  <a:schemeClr val="dk1"/>
                </a:solidFill>
                <a:ea typeface="Calibri"/>
                <a:cs typeface="Calibri"/>
                <a:sym typeface="Calibri"/>
              </a:rPr>
              <a:t> – reasonable, good sense</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Methodical </a:t>
            </a:r>
            <a:r>
              <a:rPr lang="en-US" sz="2000" dirty="0">
                <a:solidFill>
                  <a:schemeClr val="dk1"/>
                </a:solidFill>
                <a:ea typeface="Calibri"/>
                <a:cs typeface="Calibri"/>
                <a:sym typeface="Calibri"/>
              </a:rPr>
              <a:t>– orderly, careful</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Civic-minded</a:t>
            </a:r>
            <a:r>
              <a:rPr lang="en-US" sz="2000" dirty="0">
                <a:solidFill>
                  <a:schemeClr val="dk1"/>
                </a:solidFill>
                <a:ea typeface="Calibri"/>
                <a:cs typeface="Calibri"/>
                <a:sym typeface="Calibri"/>
              </a:rPr>
              <a:t> – want to make a difference in community</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Impartial </a:t>
            </a:r>
            <a:r>
              <a:rPr lang="en-US" sz="2000" dirty="0">
                <a:solidFill>
                  <a:schemeClr val="dk1"/>
                </a:solidFill>
                <a:ea typeface="Calibri"/>
                <a:cs typeface="Calibri"/>
                <a:sym typeface="Calibri"/>
              </a:rPr>
              <a:t>– fair, not favoring one idea or person</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Diplomatic</a:t>
            </a:r>
            <a:r>
              <a:rPr lang="en-US" sz="2000" dirty="0">
                <a:solidFill>
                  <a:schemeClr val="dk1"/>
                </a:solidFill>
                <a:ea typeface="Calibri"/>
                <a:cs typeface="Calibri"/>
                <a:sym typeface="Calibri"/>
              </a:rPr>
              <a:t> – skilled in handling sensitive information</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Perceptive</a:t>
            </a:r>
            <a:r>
              <a:rPr lang="en-US" sz="2000" dirty="0">
                <a:solidFill>
                  <a:schemeClr val="dk1"/>
                </a:solidFill>
                <a:ea typeface="Calibri"/>
                <a:cs typeface="Calibri"/>
                <a:sym typeface="Calibri"/>
              </a:rPr>
              <a:t> – recognize/identify behaviors, problems, concerns</a:t>
            </a:r>
            <a:endParaRPr lang="en-US" sz="2000" dirty="0"/>
          </a:p>
          <a:p>
            <a:pPr marL="342900" lvl="0" indent="-304800">
              <a:spcBef>
                <a:spcPts val="640"/>
              </a:spcBef>
              <a:buClr>
                <a:schemeClr val="dk1"/>
              </a:buClr>
              <a:buSzPts val="2600"/>
              <a:buFont typeface="Arial"/>
              <a:buChar char="•"/>
            </a:pPr>
            <a:r>
              <a:rPr lang="en-US" sz="2000" b="1" dirty="0">
                <a:solidFill>
                  <a:schemeClr val="dk1"/>
                </a:solidFill>
                <a:ea typeface="Calibri"/>
                <a:cs typeface="Calibri"/>
                <a:sym typeface="Calibri"/>
              </a:rPr>
              <a:t>Analytical </a:t>
            </a:r>
            <a:r>
              <a:rPr lang="en-US" sz="2000" dirty="0">
                <a:solidFill>
                  <a:schemeClr val="dk1"/>
                </a:solidFill>
                <a:ea typeface="Calibri"/>
                <a:cs typeface="Calibri"/>
                <a:sym typeface="Calibri"/>
              </a:rPr>
              <a:t>– you can break down information &amp; examine parts</a:t>
            </a:r>
          </a:p>
        </p:txBody>
      </p:sp>
      <p:pic>
        <p:nvPicPr>
          <p:cNvPr id="8" name="Google Shape;49;p11">
            <a:extLst>
              <a:ext uri="{FF2B5EF4-FFF2-40B4-BE49-F238E27FC236}">
                <a16:creationId xmlns:a16="http://schemas.microsoft.com/office/drawing/2014/main" id="{90F8156D-6D16-45DB-B102-201C3576A55A}"/>
              </a:ext>
            </a:extLst>
          </p:cNvPr>
          <p:cNvPicPr preferRelativeResize="0"/>
          <p:nvPr/>
        </p:nvPicPr>
        <p:blipFill>
          <a:blip r:embed="rId2">
            <a:alphaModFix/>
          </a:blip>
          <a:stretch>
            <a:fillRect/>
          </a:stretch>
        </p:blipFill>
        <p:spPr>
          <a:xfrm>
            <a:off x="8333174" y="1704747"/>
            <a:ext cx="3608145" cy="3291796"/>
          </a:xfrm>
          <a:prstGeom prst="rect">
            <a:avLst/>
          </a:prstGeom>
          <a:noFill/>
          <a:ln>
            <a:noFill/>
          </a:ln>
        </p:spPr>
      </p:pic>
      <p:sp>
        <p:nvSpPr>
          <p:cNvPr id="9" name="Rectangle 8">
            <a:extLst>
              <a:ext uri="{FF2B5EF4-FFF2-40B4-BE49-F238E27FC236}">
                <a16:creationId xmlns:a16="http://schemas.microsoft.com/office/drawing/2014/main" id="{07233EA1-C5FB-439E-951B-4CF55BAD7B45}"/>
              </a:ext>
            </a:extLst>
          </p:cNvPr>
          <p:cNvSpPr/>
          <p:nvPr/>
        </p:nvSpPr>
        <p:spPr>
          <a:xfrm>
            <a:off x="2492828" y="6283860"/>
            <a:ext cx="7206343" cy="369332"/>
          </a:xfrm>
          <a:prstGeom prst="rect">
            <a:avLst/>
          </a:prstGeom>
        </p:spPr>
        <p:txBody>
          <a:bodyPr wrap="square">
            <a:spAutoFit/>
          </a:bodyPr>
          <a:lstStyle/>
          <a:p>
            <a:r>
              <a:rPr lang="en-US" dirty="0"/>
              <a:t>Find more definitions of terms used in the Career Cluster Survey </a:t>
            </a:r>
            <a:r>
              <a:rPr lang="en-US" dirty="0">
                <a:hlinkClick r:id="rId3"/>
              </a:rPr>
              <a:t>here</a:t>
            </a:r>
            <a:r>
              <a:rPr lang="en-US" dirty="0"/>
              <a:t>.</a:t>
            </a:r>
          </a:p>
        </p:txBody>
      </p:sp>
    </p:spTree>
    <p:extLst>
      <p:ext uri="{BB962C8B-B14F-4D97-AF65-F5344CB8AC3E}">
        <p14:creationId xmlns:p14="http://schemas.microsoft.com/office/powerpoint/2010/main" val="220229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BD6EC63-238E-4BF6-A50E-146FEE8B6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63054"/>
            <a:ext cx="4981575" cy="57897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13</a:t>
            </a:fld>
            <a:endParaRPr lang="en-US" dirty="0"/>
          </a:p>
        </p:txBody>
      </p:sp>
      <p:sp>
        <p:nvSpPr>
          <p:cNvPr id="9" name="Oval 8">
            <a:extLst>
              <a:ext uri="{FF2B5EF4-FFF2-40B4-BE49-F238E27FC236}">
                <a16:creationId xmlns:a16="http://schemas.microsoft.com/office/drawing/2014/main" id="{2C50B717-3F67-438F-9187-263B8E811CCF}"/>
              </a:ext>
            </a:extLst>
          </p:cNvPr>
          <p:cNvSpPr/>
          <p:nvPr/>
        </p:nvSpPr>
        <p:spPr>
          <a:xfrm>
            <a:off x="10215818" y="6015682"/>
            <a:ext cx="1092819" cy="590047"/>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0;p19">
            <a:extLst>
              <a:ext uri="{FF2B5EF4-FFF2-40B4-BE49-F238E27FC236}">
                <a16:creationId xmlns:a16="http://schemas.microsoft.com/office/drawing/2014/main" id="{3C86153D-2A3B-4053-8B28-C7E19EB4E066}"/>
              </a:ext>
            </a:extLst>
          </p:cNvPr>
          <p:cNvSpPr txBox="1">
            <a:spLocks/>
          </p:cNvSpPr>
          <p:nvPr/>
        </p:nvSpPr>
        <p:spPr>
          <a:xfrm>
            <a:off x="753035" y="929016"/>
            <a:ext cx="3310965" cy="5257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br>
              <a:rPr lang="en-US" sz="3200" dirty="0">
                <a:latin typeface="+mn-lt"/>
              </a:rPr>
            </a:br>
            <a:r>
              <a:rPr lang="en-US" sz="3200" b="1" dirty="0">
                <a:latin typeface="+mn-lt"/>
              </a:rPr>
              <a:t>Check</a:t>
            </a:r>
            <a:r>
              <a:rPr lang="en-US" sz="3200" dirty="0">
                <a:latin typeface="+mn-lt"/>
              </a:rPr>
              <a:t> </a:t>
            </a:r>
            <a:r>
              <a:rPr lang="en-US" sz="3200" b="1" dirty="0">
                <a:latin typeface="+mn-lt"/>
                <a:sym typeface="Wingdings" panose="05000000000000000000" pitchFamily="2" charset="2"/>
              </a:rPr>
              <a:t></a:t>
            </a:r>
            <a:r>
              <a:rPr lang="en-US" sz="3200" dirty="0">
                <a:latin typeface="+mn-lt"/>
              </a:rPr>
              <a:t> all of your </a:t>
            </a:r>
            <a:r>
              <a:rPr lang="en-US" sz="3200" b="1" dirty="0">
                <a:latin typeface="+mn-lt"/>
              </a:rPr>
              <a:t>personal qualities</a:t>
            </a:r>
            <a:r>
              <a:rPr lang="en-US" sz="3200" dirty="0">
                <a:latin typeface="+mn-lt"/>
              </a:rPr>
              <a:t>.</a:t>
            </a:r>
            <a:br>
              <a:rPr lang="en-US" sz="3200" dirty="0">
                <a:latin typeface="+mn-lt"/>
              </a:rPr>
            </a:br>
            <a:endParaRPr lang="en-US" sz="3200" dirty="0">
              <a:latin typeface="+mn-lt"/>
            </a:endParaRPr>
          </a:p>
          <a:p>
            <a:pPr>
              <a:spcBef>
                <a:spcPts val="0"/>
              </a:spcBef>
            </a:pPr>
            <a:r>
              <a:rPr lang="en-US" sz="3200" dirty="0">
                <a:latin typeface="+mn-lt"/>
              </a:rPr>
              <a:t>Click </a:t>
            </a:r>
            <a:r>
              <a:rPr lang="en-US" sz="3200" b="1" dirty="0">
                <a:latin typeface="+mn-lt"/>
              </a:rPr>
              <a:t>NEXT</a:t>
            </a:r>
          </a:p>
          <a:p>
            <a:pPr>
              <a:spcBef>
                <a:spcPts val="0"/>
              </a:spcBef>
            </a:pPr>
            <a:r>
              <a:rPr lang="en-US" sz="3200" dirty="0">
                <a:latin typeface="+mn-lt"/>
              </a:rPr>
              <a:t>at the bottom. </a:t>
            </a:r>
            <a:br>
              <a:rPr lang="en-US" sz="3200" dirty="0">
                <a:latin typeface="+mn-lt"/>
              </a:rPr>
            </a:br>
            <a:br>
              <a:rPr lang="en-US" sz="3200" dirty="0">
                <a:latin typeface="+mn-lt"/>
              </a:rPr>
            </a:br>
            <a:endParaRPr lang="en-US" sz="3200" dirty="0">
              <a:latin typeface="+mn-lt"/>
            </a:endParaRPr>
          </a:p>
        </p:txBody>
      </p:sp>
      <p:cxnSp>
        <p:nvCxnSpPr>
          <p:cNvPr id="11" name="Straight Arrow Connector 10">
            <a:extLst>
              <a:ext uri="{FF2B5EF4-FFF2-40B4-BE49-F238E27FC236}">
                <a16:creationId xmlns:a16="http://schemas.microsoft.com/office/drawing/2014/main" id="{EF0E7335-E607-4058-B853-511509D4FF6D}"/>
              </a:ext>
            </a:extLst>
          </p:cNvPr>
          <p:cNvCxnSpPr>
            <a:cxnSpLocks/>
          </p:cNvCxnSpPr>
          <p:nvPr/>
        </p:nvCxnSpPr>
        <p:spPr>
          <a:xfrm>
            <a:off x="3788229" y="4245429"/>
            <a:ext cx="6116422" cy="1941387"/>
          </a:xfrm>
          <a:prstGeom prst="straightConnector1">
            <a:avLst/>
          </a:prstGeom>
          <a:ln w="127000">
            <a:solidFill>
              <a:srgbClr val="FF6E15"/>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1F96E2B7-102F-47E7-92FB-3971E55DF6A7}"/>
              </a:ext>
            </a:extLst>
          </p:cNvPr>
          <p:cNvCxnSpPr>
            <a:cxnSpLocks/>
          </p:cNvCxnSpPr>
          <p:nvPr/>
        </p:nvCxnSpPr>
        <p:spPr>
          <a:xfrm>
            <a:off x="3359993" y="2612571"/>
            <a:ext cx="2851823" cy="252660"/>
          </a:xfrm>
          <a:prstGeom prst="straightConnector1">
            <a:avLst/>
          </a:prstGeom>
          <a:ln w="1270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810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71CF92-883D-415D-B111-3197383AF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649" y="398532"/>
            <a:ext cx="4927316" cy="60609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14</a:t>
            </a:fld>
            <a:endParaRPr lang="en-US" dirty="0"/>
          </a:p>
        </p:txBody>
      </p:sp>
      <p:sp>
        <p:nvSpPr>
          <p:cNvPr id="8" name="Oval 7">
            <a:extLst>
              <a:ext uri="{FF2B5EF4-FFF2-40B4-BE49-F238E27FC236}">
                <a16:creationId xmlns:a16="http://schemas.microsoft.com/office/drawing/2014/main" id="{F199BB23-B04D-4557-A1B0-EAB996DDED30}"/>
              </a:ext>
            </a:extLst>
          </p:cNvPr>
          <p:cNvSpPr/>
          <p:nvPr/>
        </p:nvSpPr>
        <p:spPr>
          <a:xfrm>
            <a:off x="9548927" y="6047652"/>
            <a:ext cx="1591643" cy="579896"/>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00;p19">
            <a:extLst>
              <a:ext uri="{FF2B5EF4-FFF2-40B4-BE49-F238E27FC236}">
                <a16:creationId xmlns:a16="http://schemas.microsoft.com/office/drawing/2014/main" id="{71A5C7E4-0007-4A27-875B-DA3EC645880E}"/>
              </a:ext>
            </a:extLst>
          </p:cNvPr>
          <p:cNvSpPr txBox="1">
            <a:spLocks/>
          </p:cNvSpPr>
          <p:nvPr/>
        </p:nvSpPr>
        <p:spPr>
          <a:xfrm>
            <a:off x="1202122" y="929016"/>
            <a:ext cx="3237190" cy="5257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br>
              <a:rPr lang="en-US" sz="3200" dirty="0">
                <a:latin typeface="+mn-lt"/>
              </a:rPr>
            </a:br>
            <a:r>
              <a:rPr lang="en-US" sz="3200" b="1" dirty="0">
                <a:latin typeface="+mn-lt"/>
              </a:rPr>
              <a:t>Check</a:t>
            </a:r>
            <a:r>
              <a:rPr lang="en-US" sz="3200" dirty="0">
                <a:latin typeface="+mn-lt"/>
              </a:rPr>
              <a:t> </a:t>
            </a:r>
            <a:r>
              <a:rPr lang="en-US" sz="3200" b="1" dirty="0">
                <a:latin typeface="+mn-lt"/>
                <a:sym typeface="Wingdings" panose="05000000000000000000" pitchFamily="2" charset="2"/>
              </a:rPr>
              <a:t></a:t>
            </a:r>
            <a:r>
              <a:rPr lang="en-US" sz="3200" dirty="0">
                <a:latin typeface="+mn-lt"/>
              </a:rPr>
              <a:t> all of the school subjects you like or enjoy. </a:t>
            </a:r>
            <a:br>
              <a:rPr lang="en-US" sz="3200" dirty="0">
                <a:latin typeface="+mn-lt"/>
              </a:rPr>
            </a:br>
            <a:endParaRPr lang="en-US" sz="3200" dirty="0">
              <a:latin typeface="+mn-lt"/>
            </a:endParaRPr>
          </a:p>
          <a:p>
            <a:pPr>
              <a:spcBef>
                <a:spcPts val="0"/>
              </a:spcBef>
            </a:pPr>
            <a:r>
              <a:rPr lang="en-US" sz="3200" dirty="0">
                <a:latin typeface="+mn-lt"/>
              </a:rPr>
              <a:t>Click </a:t>
            </a:r>
            <a:r>
              <a:rPr lang="en-US" sz="3200" b="1" dirty="0">
                <a:latin typeface="+mn-lt"/>
              </a:rPr>
              <a:t>SEE YOUR TOP CLUSTERS</a:t>
            </a:r>
            <a:r>
              <a:rPr lang="en-US" sz="3200" dirty="0">
                <a:latin typeface="+mn-lt"/>
              </a:rPr>
              <a:t> at the bottom. </a:t>
            </a:r>
            <a:br>
              <a:rPr lang="en-US" sz="3200" dirty="0">
                <a:latin typeface="+mn-lt"/>
              </a:rPr>
            </a:br>
            <a:br>
              <a:rPr lang="en-US" sz="3200" dirty="0">
                <a:latin typeface="+mn-lt"/>
              </a:rPr>
            </a:br>
            <a:endParaRPr lang="en-US" sz="3200" dirty="0">
              <a:latin typeface="+mn-lt"/>
            </a:endParaRPr>
          </a:p>
        </p:txBody>
      </p:sp>
      <p:cxnSp>
        <p:nvCxnSpPr>
          <p:cNvPr id="10" name="Straight Arrow Connector 9">
            <a:extLst>
              <a:ext uri="{FF2B5EF4-FFF2-40B4-BE49-F238E27FC236}">
                <a16:creationId xmlns:a16="http://schemas.microsoft.com/office/drawing/2014/main" id="{13A3B3E8-2777-460D-8CE9-839DFC13A7E7}"/>
              </a:ext>
            </a:extLst>
          </p:cNvPr>
          <p:cNvCxnSpPr>
            <a:cxnSpLocks/>
          </p:cNvCxnSpPr>
          <p:nvPr/>
        </p:nvCxnSpPr>
        <p:spPr>
          <a:xfrm>
            <a:off x="4686300" y="4572000"/>
            <a:ext cx="4773289" cy="1683143"/>
          </a:xfrm>
          <a:prstGeom prst="straightConnector1">
            <a:avLst/>
          </a:prstGeom>
          <a:ln w="127000">
            <a:solidFill>
              <a:srgbClr val="FF6E15"/>
            </a:solidFill>
            <a:tailEnd type="triangle"/>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5AB2814D-D6A6-477C-9BAE-E5F01086D36F}"/>
              </a:ext>
            </a:extLst>
          </p:cNvPr>
          <p:cNvPicPr>
            <a:picLocks noChangeAspect="1"/>
          </p:cNvPicPr>
          <p:nvPr/>
        </p:nvPicPr>
        <p:blipFill>
          <a:blip r:embed="rId3"/>
          <a:stretch>
            <a:fillRect/>
          </a:stretch>
        </p:blipFill>
        <p:spPr>
          <a:xfrm>
            <a:off x="4016451" y="2286000"/>
            <a:ext cx="2144219" cy="780356"/>
          </a:xfrm>
          <a:prstGeom prst="rect">
            <a:avLst/>
          </a:prstGeom>
        </p:spPr>
      </p:pic>
    </p:spTree>
    <p:extLst>
      <p:ext uri="{BB962C8B-B14F-4D97-AF65-F5344CB8AC3E}">
        <p14:creationId xmlns:p14="http://schemas.microsoft.com/office/powerpoint/2010/main" val="248123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a:extLst>
              <a:ext uri="{FF2B5EF4-FFF2-40B4-BE49-F238E27FC236}">
                <a16:creationId xmlns:a16="http://schemas.microsoft.com/office/drawing/2014/main" id="{9C64BD86-95C0-4B8C-8978-97413C38E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949" y="662983"/>
            <a:ext cx="4034588" cy="53497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903DEF2-04C2-416E-8BDE-B2617AC54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81" y="1929773"/>
            <a:ext cx="6278974" cy="42652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15</a:t>
            </a:fld>
            <a:endParaRPr lang="en-US" dirty="0"/>
          </a:p>
        </p:txBody>
      </p:sp>
      <p:sp>
        <p:nvSpPr>
          <p:cNvPr id="9" name="Google Shape;144;p26">
            <a:extLst>
              <a:ext uri="{FF2B5EF4-FFF2-40B4-BE49-F238E27FC236}">
                <a16:creationId xmlns:a16="http://schemas.microsoft.com/office/drawing/2014/main" id="{96B3EDDC-9230-40B4-BB29-D17F1BE91E1C}"/>
              </a:ext>
            </a:extLst>
          </p:cNvPr>
          <p:cNvSpPr/>
          <p:nvPr/>
        </p:nvSpPr>
        <p:spPr>
          <a:xfrm>
            <a:off x="7420397" y="5580917"/>
            <a:ext cx="1873128" cy="614100"/>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dirty="0">
                <a:solidFill>
                  <a:schemeClr val="bg1"/>
                </a:solidFill>
              </a:rPr>
              <a:t>Add Reflection</a:t>
            </a:r>
            <a:endParaRPr dirty="0">
              <a:solidFill>
                <a:schemeClr val="bg1"/>
              </a:solidFill>
            </a:endParaRPr>
          </a:p>
        </p:txBody>
      </p:sp>
      <p:sp>
        <p:nvSpPr>
          <p:cNvPr id="10" name="Google Shape;144;p26">
            <a:extLst>
              <a:ext uri="{FF2B5EF4-FFF2-40B4-BE49-F238E27FC236}">
                <a16:creationId xmlns:a16="http://schemas.microsoft.com/office/drawing/2014/main" id="{8428F94D-0D7A-4514-80EB-F26576181558}"/>
              </a:ext>
            </a:extLst>
          </p:cNvPr>
          <p:cNvSpPr/>
          <p:nvPr/>
        </p:nvSpPr>
        <p:spPr>
          <a:xfrm rot="5400000">
            <a:off x="2996506" y="2425360"/>
            <a:ext cx="2585172" cy="614100"/>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Rectangle 5">
            <a:extLst>
              <a:ext uri="{FF2B5EF4-FFF2-40B4-BE49-F238E27FC236}">
                <a16:creationId xmlns:a16="http://schemas.microsoft.com/office/drawing/2014/main" id="{6FD80DF8-7E83-4FE8-AD3F-C98D0041D5E7}"/>
              </a:ext>
            </a:extLst>
          </p:cNvPr>
          <p:cNvSpPr/>
          <p:nvPr/>
        </p:nvSpPr>
        <p:spPr>
          <a:xfrm>
            <a:off x="2604407" y="331828"/>
            <a:ext cx="5061857" cy="1107996"/>
          </a:xfrm>
          <a:prstGeom prst="rect">
            <a:avLst/>
          </a:prstGeom>
          <a:ln w="34925">
            <a:solidFill>
              <a:srgbClr val="FF6E15"/>
            </a:solidFill>
          </a:ln>
        </p:spPr>
        <p:txBody>
          <a:bodyPr wrap="square" lIns="182880" tIns="91440" rIns="182880" bIns="9144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rPr>
              <a:t>Your Results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Click on your top clusters to learn more about the cluster and view a list of matching careers.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2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a:extLst>
              <a:ext uri="{FF2B5EF4-FFF2-40B4-BE49-F238E27FC236}">
                <a16:creationId xmlns:a16="http://schemas.microsoft.com/office/drawing/2014/main" id="{411D0847-B6A8-4397-B784-DD521FBED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099" y="1706335"/>
            <a:ext cx="7554945" cy="49230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16</a:t>
            </a:fld>
            <a:endParaRPr lang="en-US" dirty="0"/>
          </a:p>
        </p:txBody>
      </p:sp>
      <p:sp>
        <p:nvSpPr>
          <p:cNvPr id="9" name="Rectangle 8">
            <a:extLst>
              <a:ext uri="{FF2B5EF4-FFF2-40B4-BE49-F238E27FC236}">
                <a16:creationId xmlns:a16="http://schemas.microsoft.com/office/drawing/2014/main" id="{2BFF40BD-0A75-4B5A-9A9C-F30EB12534F3}"/>
              </a:ext>
            </a:extLst>
          </p:cNvPr>
          <p:cNvSpPr/>
          <p:nvPr/>
        </p:nvSpPr>
        <p:spPr>
          <a:xfrm>
            <a:off x="283221" y="1233714"/>
            <a:ext cx="4014200" cy="1200329"/>
          </a:xfrm>
          <a:prstGeom prst="rect">
            <a:avLst/>
          </a:prstGeom>
        </p:spPr>
        <p:txBody>
          <a:bodyPr wrap="square">
            <a:spAutoFit/>
          </a:bodyPr>
          <a:lstStyle/>
          <a:p>
            <a:r>
              <a:rPr lang="en-US" sz="3600" b="1" dirty="0"/>
              <a:t>Click on One of Your Top Career Clusters</a:t>
            </a:r>
            <a:endParaRPr lang="en-US" sz="4400" b="1" dirty="0"/>
          </a:p>
        </p:txBody>
      </p:sp>
      <p:sp>
        <p:nvSpPr>
          <p:cNvPr id="10" name="Google Shape;144;p26">
            <a:extLst>
              <a:ext uri="{FF2B5EF4-FFF2-40B4-BE49-F238E27FC236}">
                <a16:creationId xmlns:a16="http://schemas.microsoft.com/office/drawing/2014/main" id="{26163E43-1BB0-42C2-83A5-61F1B4BAA72D}"/>
              </a:ext>
            </a:extLst>
          </p:cNvPr>
          <p:cNvSpPr/>
          <p:nvPr/>
        </p:nvSpPr>
        <p:spPr>
          <a:xfrm rot="19616175" flipH="1">
            <a:off x="10286774" y="3282042"/>
            <a:ext cx="1886465" cy="483114"/>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0874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1559D5-B136-8358-B839-A3FDEFE6B6BC}"/>
              </a:ext>
            </a:extLst>
          </p:cNvPr>
          <p:cNvSpPr>
            <a:spLocks noGrp="1"/>
          </p:cNvSpPr>
          <p:nvPr>
            <p:ph type="body" idx="1"/>
          </p:nvPr>
        </p:nvSpPr>
        <p:spPr>
          <a:xfrm>
            <a:off x="9160329" y="2881993"/>
            <a:ext cx="2743200" cy="440871"/>
          </a:xfrm>
        </p:spPr>
        <p:txBody>
          <a:bodyPr>
            <a:normAutofit fontScale="40000" lnSpcReduction="20000"/>
          </a:bodyPr>
          <a:lstStyle/>
          <a:p>
            <a:r>
              <a:rPr lang="en-US" sz="4800" b="1" dirty="0"/>
              <a:t>Click Save to Portfolio</a:t>
            </a:r>
            <a:endParaRPr lang="en-US" sz="6000" b="1" dirty="0"/>
          </a:p>
          <a:p>
            <a:endParaRPr lang="en-US" dirty="0"/>
          </a:p>
        </p:txBody>
      </p:sp>
      <p:sp>
        <p:nvSpPr>
          <p:cNvPr id="3" name="Slide Number Placeholder 2">
            <a:extLst>
              <a:ext uri="{FF2B5EF4-FFF2-40B4-BE49-F238E27FC236}">
                <a16:creationId xmlns:a16="http://schemas.microsoft.com/office/drawing/2014/main" id="{4CEC44E5-8D2E-2079-69B8-32543911348F}"/>
              </a:ext>
            </a:extLst>
          </p:cNvPr>
          <p:cNvSpPr>
            <a:spLocks noGrp="1"/>
          </p:cNvSpPr>
          <p:nvPr>
            <p:ph type="sldNum" sz="quarter" idx="4"/>
          </p:nvPr>
        </p:nvSpPr>
        <p:spPr/>
        <p:txBody>
          <a:bodyPr/>
          <a:lstStyle/>
          <a:p>
            <a:fld id="{397E6CC1-3B6C-4743-9FDC-EB2FE4CFCA7B}" type="slidenum">
              <a:rPr lang="en-US" smtClean="0"/>
              <a:pPr/>
              <a:t>17</a:t>
            </a:fld>
            <a:endParaRPr lang="en-US" dirty="0"/>
          </a:p>
        </p:txBody>
      </p:sp>
      <p:pic>
        <p:nvPicPr>
          <p:cNvPr id="4" name="Picture 12">
            <a:extLst>
              <a:ext uri="{FF2B5EF4-FFF2-40B4-BE49-F238E27FC236}">
                <a16:creationId xmlns:a16="http://schemas.microsoft.com/office/drawing/2014/main" id="{6904FDAB-7B2B-C65D-3C5A-488319A0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79" y="1743590"/>
            <a:ext cx="8048006" cy="445128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4;p26">
            <a:extLst>
              <a:ext uri="{FF2B5EF4-FFF2-40B4-BE49-F238E27FC236}">
                <a16:creationId xmlns:a16="http://schemas.microsoft.com/office/drawing/2014/main" id="{18B0A5EB-B919-A16D-6B13-FEE8CF5572AB}"/>
              </a:ext>
            </a:extLst>
          </p:cNvPr>
          <p:cNvSpPr/>
          <p:nvPr/>
        </p:nvSpPr>
        <p:spPr>
          <a:xfrm rot="10800000">
            <a:off x="8292155" y="2881993"/>
            <a:ext cx="761827" cy="341318"/>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Google Shape;144;p26">
            <a:extLst>
              <a:ext uri="{FF2B5EF4-FFF2-40B4-BE49-F238E27FC236}">
                <a16:creationId xmlns:a16="http://schemas.microsoft.com/office/drawing/2014/main" id="{CA48D88B-68C5-D757-EA8B-001D8905DDBB}"/>
              </a:ext>
            </a:extLst>
          </p:cNvPr>
          <p:cNvSpPr/>
          <p:nvPr/>
        </p:nvSpPr>
        <p:spPr>
          <a:xfrm rot="10800000">
            <a:off x="7451232" y="3524710"/>
            <a:ext cx="1602749" cy="341318"/>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TextBox 7">
            <a:extLst>
              <a:ext uri="{FF2B5EF4-FFF2-40B4-BE49-F238E27FC236}">
                <a16:creationId xmlns:a16="http://schemas.microsoft.com/office/drawing/2014/main" id="{54CF1917-E27C-CB23-326D-4DF5DCC6D22C}"/>
              </a:ext>
            </a:extLst>
          </p:cNvPr>
          <p:cNvSpPr txBox="1"/>
          <p:nvPr/>
        </p:nvSpPr>
        <p:spPr>
          <a:xfrm>
            <a:off x="9382806" y="3496696"/>
            <a:ext cx="2088016" cy="369332"/>
          </a:xfrm>
          <a:prstGeom prst="rect">
            <a:avLst/>
          </a:prstGeom>
          <a:noFill/>
        </p:spPr>
        <p:txBody>
          <a:bodyPr wrap="square">
            <a:spAutoFit/>
          </a:bodyPr>
          <a:lstStyle/>
          <a:p>
            <a:r>
              <a:rPr lang="en-US" sz="1800" b="1" dirty="0"/>
              <a:t>Click Careers</a:t>
            </a:r>
            <a:endParaRPr lang="en-US" sz="2400" b="1" dirty="0"/>
          </a:p>
        </p:txBody>
      </p:sp>
    </p:spTree>
    <p:extLst>
      <p:ext uri="{BB962C8B-B14F-4D97-AF65-F5344CB8AC3E}">
        <p14:creationId xmlns:p14="http://schemas.microsoft.com/office/powerpoint/2010/main" val="371358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18</a:t>
            </a:fld>
            <a:endParaRPr lang="en-US" dirty="0"/>
          </a:p>
        </p:txBody>
      </p:sp>
      <p:sp>
        <p:nvSpPr>
          <p:cNvPr id="9" name="Rectangle 8">
            <a:extLst>
              <a:ext uri="{FF2B5EF4-FFF2-40B4-BE49-F238E27FC236}">
                <a16:creationId xmlns:a16="http://schemas.microsoft.com/office/drawing/2014/main" id="{E6741603-3821-4516-818F-6F5EED446C53}"/>
              </a:ext>
            </a:extLst>
          </p:cNvPr>
          <p:cNvSpPr/>
          <p:nvPr/>
        </p:nvSpPr>
        <p:spPr>
          <a:xfrm>
            <a:off x="391886" y="1018118"/>
            <a:ext cx="3851640" cy="6324808"/>
          </a:xfrm>
          <a:prstGeom prst="rect">
            <a:avLst/>
          </a:prstGeom>
        </p:spPr>
        <p:txBody>
          <a:bodyPr wrap="square">
            <a:spAutoFit/>
          </a:bodyPr>
          <a:lstStyle/>
          <a:p>
            <a:r>
              <a:rPr lang="en-US" sz="2800" dirty="0"/>
              <a:t>Sort by </a:t>
            </a:r>
            <a:r>
              <a:rPr lang="en-US" sz="2800" b="1" dirty="0"/>
              <a:t>Education Level</a:t>
            </a:r>
          </a:p>
          <a:p>
            <a:endParaRPr lang="en-US" sz="2800" b="1" dirty="0"/>
          </a:p>
          <a:p>
            <a:pPr marL="342900" lvl="0" indent="-330200">
              <a:buClr>
                <a:schemeClr val="dk1"/>
              </a:buClr>
              <a:buSzPts val="3000"/>
              <a:buFont typeface="Arial"/>
              <a:buChar char="•"/>
            </a:pPr>
            <a:r>
              <a:rPr lang="en-US" b="1" dirty="0">
                <a:solidFill>
                  <a:schemeClr val="dk1"/>
                </a:solidFill>
                <a:ea typeface="Calibri"/>
                <a:cs typeface="Calibri"/>
                <a:sym typeface="Calibri"/>
              </a:rPr>
              <a:t>Professional or Graduate Degree  </a:t>
            </a:r>
            <a:endParaRPr lang="en-US" dirty="0"/>
          </a:p>
          <a:p>
            <a:pPr lvl="1">
              <a:spcBef>
                <a:spcPts val="560"/>
              </a:spcBef>
              <a:buClr>
                <a:schemeClr val="dk1"/>
              </a:buClr>
            </a:pPr>
            <a:r>
              <a:rPr lang="en-US" dirty="0">
                <a:solidFill>
                  <a:schemeClr val="dk1"/>
                </a:solidFill>
                <a:ea typeface="Calibri"/>
                <a:cs typeface="Calibri"/>
                <a:sym typeface="Calibri"/>
              </a:rPr>
              <a:t>= 6+, 8+, or 12-16+ years of college </a:t>
            </a:r>
            <a:endParaRPr lang="en-US" dirty="0"/>
          </a:p>
          <a:p>
            <a:pPr marL="342900" lvl="0" indent="-330200">
              <a:spcBef>
                <a:spcPts val="640"/>
              </a:spcBef>
              <a:buClr>
                <a:schemeClr val="dk1"/>
              </a:buClr>
              <a:buSzPts val="3000"/>
              <a:buFont typeface="Arial"/>
              <a:buChar char="•"/>
            </a:pPr>
            <a:r>
              <a:rPr lang="en-US" b="1" dirty="0">
                <a:solidFill>
                  <a:schemeClr val="dk1"/>
                </a:solidFill>
                <a:ea typeface="Calibri"/>
                <a:cs typeface="Calibri"/>
                <a:sym typeface="Calibri"/>
              </a:rPr>
              <a:t>Bachelor’s Degree  </a:t>
            </a:r>
            <a:endParaRPr lang="en-US" dirty="0"/>
          </a:p>
          <a:p>
            <a:pPr lvl="1">
              <a:spcBef>
                <a:spcPts val="560"/>
              </a:spcBef>
              <a:buClr>
                <a:schemeClr val="dk1"/>
              </a:buClr>
            </a:pPr>
            <a:r>
              <a:rPr lang="en-US" dirty="0">
                <a:solidFill>
                  <a:schemeClr val="dk1"/>
                </a:solidFill>
                <a:ea typeface="Calibri"/>
                <a:cs typeface="Calibri"/>
                <a:sym typeface="Calibri"/>
              </a:rPr>
              <a:t>= 4 years of college</a:t>
            </a:r>
            <a:endParaRPr lang="en-US" dirty="0"/>
          </a:p>
          <a:p>
            <a:pPr marL="342900" lvl="0" indent="-330200">
              <a:spcBef>
                <a:spcPts val="640"/>
              </a:spcBef>
              <a:buClr>
                <a:schemeClr val="dk1"/>
              </a:buClr>
              <a:buSzPts val="3000"/>
              <a:buFont typeface="Arial"/>
              <a:buChar char="•"/>
            </a:pPr>
            <a:r>
              <a:rPr lang="en-US" b="1" dirty="0">
                <a:solidFill>
                  <a:schemeClr val="dk1"/>
                </a:solidFill>
                <a:ea typeface="Calibri"/>
                <a:cs typeface="Calibri"/>
                <a:sym typeface="Calibri"/>
              </a:rPr>
              <a:t>Associate’s Degree  </a:t>
            </a:r>
            <a:endParaRPr lang="en-US" dirty="0"/>
          </a:p>
          <a:p>
            <a:pPr lvl="1">
              <a:spcBef>
                <a:spcPts val="560"/>
              </a:spcBef>
              <a:buClr>
                <a:schemeClr val="dk1"/>
              </a:buClr>
            </a:pPr>
            <a:r>
              <a:rPr lang="en-US" dirty="0">
                <a:solidFill>
                  <a:schemeClr val="dk1"/>
                </a:solidFill>
                <a:ea typeface="Calibri"/>
                <a:cs typeface="Calibri"/>
                <a:sym typeface="Calibri"/>
              </a:rPr>
              <a:t>= 2 years of college</a:t>
            </a:r>
            <a:endParaRPr lang="en-US" dirty="0"/>
          </a:p>
          <a:p>
            <a:pPr marL="342900" lvl="0" indent="-330200">
              <a:spcBef>
                <a:spcPts val="640"/>
              </a:spcBef>
              <a:buClr>
                <a:schemeClr val="dk1"/>
              </a:buClr>
              <a:buSzPts val="3000"/>
              <a:buFont typeface="Arial"/>
              <a:buChar char="•"/>
            </a:pPr>
            <a:r>
              <a:rPr lang="en-US" b="1" dirty="0">
                <a:solidFill>
                  <a:schemeClr val="dk1"/>
                </a:solidFill>
                <a:ea typeface="Calibri"/>
                <a:cs typeface="Calibri"/>
                <a:sym typeface="Calibri"/>
              </a:rPr>
              <a:t>Postsecondary training </a:t>
            </a:r>
          </a:p>
          <a:p>
            <a:pPr lvl="1">
              <a:buClr>
                <a:srgbClr val="000000"/>
              </a:buClr>
            </a:pPr>
            <a:r>
              <a:rPr lang="en-US" dirty="0">
                <a:ea typeface="Calibri"/>
                <a:cs typeface="Calibri"/>
                <a:sym typeface="Calibri"/>
              </a:rPr>
              <a:t>= some college with on-the-job training</a:t>
            </a:r>
            <a:endParaRPr lang="en-US" b="1" dirty="0">
              <a:solidFill>
                <a:schemeClr val="dk1"/>
              </a:solidFill>
              <a:ea typeface="Calibri"/>
              <a:cs typeface="Calibri"/>
              <a:sym typeface="Calibri"/>
            </a:endParaRPr>
          </a:p>
          <a:p>
            <a:pPr marL="342900" lvl="0" indent="-330200">
              <a:spcBef>
                <a:spcPts val="640"/>
              </a:spcBef>
              <a:buClr>
                <a:schemeClr val="dk1"/>
              </a:buClr>
              <a:buSzPts val="3000"/>
              <a:buFont typeface="Arial"/>
              <a:buChar char="•"/>
            </a:pPr>
            <a:r>
              <a:rPr lang="en-US" b="1" dirty="0">
                <a:solidFill>
                  <a:schemeClr val="dk1"/>
                </a:solidFill>
                <a:ea typeface="Calibri"/>
                <a:cs typeface="Calibri"/>
                <a:sym typeface="Calibri"/>
              </a:rPr>
              <a:t>Military </a:t>
            </a:r>
            <a:endParaRPr lang="en-US" dirty="0"/>
          </a:p>
          <a:p>
            <a:endParaRPr lang="en-US" sz="2800" b="1" dirty="0"/>
          </a:p>
          <a:p>
            <a:endParaRPr lang="en-US" sz="4400" b="1" dirty="0"/>
          </a:p>
          <a:p>
            <a:endParaRPr lang="en-US" sz="4400" b="1" dirty="0"/>
          </a:p>
        </p:txBody>
      </p:sp>
      <p:pic>
        <p:nvPicPr>
          <p:cNvPr id="10" name="Picture 9">
            <a:extLst>
              <a:ext uri="{FF2B5EF4-FFF2-40B4-BE49-F238E27FC236}">
                <a16:creationId xmlns:a16="http://schemas.microsoft.com/office/drawing/2014/main" id="{D2FC16BA-2FBB-49B2-9AEE-7077A1625192}"/>
              </a:ext>
            </a:extLst>
          </p:cNvPr>
          <p:cNvPicPr>
            <a:picLocks noChangeAspect="1"/>
          </p:cNvPicPr>
          <p:nvPr/>
        </p:nvPicPr>
        <p:blipFill>
          <a:blip r:embed="rId2"/>
          <a:stretch>
            <a:fillRect/>
          </a:stretch>
        </p:blipFill>
        <p:spPr>
          <a:xfrm>
            <a:off x="4303674" y="1018118"/>
            <a:ext cx="5695950" cy="4324350"/>
          </a:xfrm>
          <a:prstGeom prst="rect">
            <a:avLst/>
          </a:prstGeom>
        </p:spPr>
      </p:pic>
      <p:sp>
        <p:nvSpPr>
          <p:cNvPr id="6" name="Oval 5">
            <a:extLst>
              <a:ext uri="{FF2B5EF4-FFF2-40B4-BE49-F238E27FC236}">
                <a16:creationId xmlns:a16="http://schemas.microsoft.com/office/drawing/2014/main" id="{372206C7-DF27-458D-806E-3F61524C8072}"/>
              </a:ext>
            </a:extLst>
          </p:cNvPr>
          <p:cNvSpPr/>
          <p:nvPr/>
        </p:nvSpPr>
        <p:spPr>
          <a:xfrm>
            <a:off x="6606587" y="2123822"/>
            <a:ext cx="1591643" cy="579896"/>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44;p26">
            <a:extLst>
              <a:ext uri="{FF2B5EF4-FFF2-40B4-BE49-F238E27FC236}">
                <a16:creationId xmlns:a16="http://schemas.microsoft.com/office/drawing/2014/main" id="{B2DF8717-4F50-4429-A19C-E04C3C7E2279}"/>
              </a:ext>
            </a:extLst>
          </p:cNvPr>
          <p:cNvSpPr/>
          <p:nvPr/>
        </p:nvSpPr>
        <p:spPr>
          <a:xfrm rot="11906815" flipH="1">
            <a:off x="3968769" y="1621254"/>
            <a:ext cx="2716353" cy="341318"/>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312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893EE-1251-4A91-8D80-7BD7FB70366E}"/>
              </a:ext>
            </a:extLst>
          </p:cNvPr>
          <p:cNvSpPr>
            <a:spLocks noGrp="1"/>
          </p:cNvSpPr>
          <p:nvPr>
            <p:ph type="body" idx="1"/>
          </p:nvPr>
        </p:nvSpPr>
        <p:spPr>
          <a:xfrm>
            <a:off x="331290" y="1079207"/>
            <a:ext cx="2897686" cy="2959393"/>
          </a:xfrm>
        </p:spPr>
        <p:txBody>
          <a:bodyPr/>
          <a:lstStyle/>
          <a:p>
            <a:r>
              <a:rPr lang="en-US" dirty="0"/>
              <a:t>If available, watch the career video. Choose items from the menu on the right to learn more about the career. </a:t>
            </a:r>
          </a:p>
          <a:p>
            <a:endParaRPr lang="en-US" dirty="0"/>
          </a:p>
        </p:txBody>
      </p:sp>
      <p:sp>
        <p:nvSpPr>
          <p:cNvPr id="3" name="Slide Number Placeholder 2">
            <a:extLst>
              <a:ext uri="{FF2B5EF4-FFF2-40B4-BE49-F238E27FC236}">
                <a16:creationId xmlns:a16="http://schemas.microsoft.com/office/drawing/2014/main" id="{68C2B352-38D9-4580-AD58-3875E57EE3B3}"/>
              </a:ext>
            </a:extLst>
          </p:cNvPr>
          <p:cNvSpPr>
            <a:spLocks noGrp="1"/>
          </p:cNvSpPr>
          <p:nvPr>
            <p:ph type="sldNum" sz="quarter" idx="4"/>
          </p:nvPr>
        </p:nvSpPr>
        <p:spPr/>
        <p:txBody>
          <a:bodyPr/>
          <a:lstStyle/>
          <a:p>
            <a:fld id="{397E6CC1-3B6C-4743-9FDC-EB2FE4CFCA7B}" type="slidenum">
              <a:rPr lang="en-US" smtClean="0"/>
              <a:pPr/>
              <a:t>19</a:t>
            </a:fld>
            <a:endParaRPr lang="en-US" dirty="0"/>
          </a:p>
        </p:txBody>
      </p:sp>
      <p:pic>
        <p:nvPicPr>
          <p:cNvPr id="6" name="Picture 5">
            <a:extLst>
              <a:ext uri="{FF2B5EF4-FFF2-40B4-BE49-F238E27FC236}">
                <a16:creationId xmlns:a16="http://schemas.microsoft.com/office/drawing/2014/main" id="{CC3892A1-A054-4E2B-88AF-33B5F2943B42}"/>
              </a:ext>
            </a:extLst>
          </p:cNvPr>
          <p:cNvPicPr>
            <a:picLocks noChangeAspect="1"/>
          </p:cNvPicPr>
          <p:nvPr/>
        </p:nvPicPr>
        <p:blipFill rotWithShape="1">
          <a:blip r:embed="rId2"/>
          <a:srcRect b="50593"/>
          <a:stretch/>
        </p:blipFill>
        <p:spPr>
          <a:xfrm>
            <a:off x="3366035" y="638887"/>
            <a:ext cx="4627458" cy="3514014"/>
          </a:xfrm>
          <a:prstGeom prst="rect">
            <a:avLst/>
          </a:prstGeom>
        </p:spPr>
      </p:pic>
      <p:pic>
        <p:nvPicPr>
          <p:cNvPr id="5" name="Picture 4">
            <a:extLst>
              <a:ext uri="{FF2B5EF4-FFF2-40B4-BE49-F238E27FC236}">
                <a16:creationId xmlns:a16="http://schemas.microsoft.com/office/drawing/2014/main" id="{2308A6A3-5194-45E9-BF6A-8C69FA617B82}"/>
              </a:ext>
            </a:extLst>
          </p:cNvPr>
          <p:cNvPicPr>
            <a:picLocks noChangeAspect="1"/>
          </p:cNvPicPr>
          <p:nvPr/>
        </p:nvPicPr>
        <p:blipFill rotWithShape="1">
          <a:blip r:embed="rId2"/>
          <a:srcRect t="49183" r="26833"/>
          <a:stretch/>
        </p:blipFill>
        <p:spPr>
          <a:xfrm>
            <a:off x="8130552" y="2602382"/>
            <a:ext cx="3906172" cy="4169894"/>
          </a:xfrm>
          <a:prstGeom prst="rect">
            <a:avLst/>
          </a:prstGeom>
        </p:spPr>
      </p:pic>
      <p:pic>
        <p:nvPicPr>
          <p:cNvPr id="7170" name="Picture 2">
            <a:extLst>
              <a:ext uri="{FF2B5EF4-FFF2-40B4-BE49-F238E27FC236}">
                <a16:creationId xmlns:a16="http://schemas.microsoft.com/office/drawing/2014/main" id="{5C326D6C-501F-4EE3-A427-7713F18F6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5359402"/>
            <a:ext cx="3390900" cy="123677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A35B4DBF-085B-4FB0-8F43-0881C1C61BDA}"/>
              </a:ext>
            </a:extLst>
          </p:cNvPr>
          <p:cNvSpPr/>
          <p:nvPr/>
        </p:nvSpPr>
        <p:spPr>
          <a:xfrm>
            <a:off x="2393950" y="5860329"/>
            <a:ext cx="3511550" cy="616671"/>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497E6B-A1E4-4B15-A9B9-7232FE431E57}"/>
              </a:ext>
            </a:extLst>
          </p:cNvPr>
          <p:cNvSpPr txBox="1"/>
          <p:nvPr/>
        </p:nvSpPr>
        <p:spPr>
          <a:xfrm>
            <a:off x="273050" y="5008529"/>
            <a:ext cx="6096000" cy="1200329"/>
          </a:xfrm>
          <a:prstGeom prst="rect">
            <a:avLst/>
          </a:prstGeom>
          <a:noFill/>
        </p:spPr>
        <p:txBody>
          <a:bodyPr wrap="square">
            <a:spAutoFit/>
          </a:bodyPr>
          <a:lstStyle/>
          <a:p>
            <a:r>
              <a:rPr lang="en-US" sz="1800" b="1" dirty="0"/>
              <a:t>Notice the information at the top:</a:t>
            </a:r>
          </a:p>
          <a:p>
            <a:pPr marL="457200" indent="-457200">
              <a:buFont typeface="Arial" panose="020B0604020202020204" pitchFamily="34" charset="0"/>
              <a:buChar char="•"/>
            </a:pPr>
            <a:r>
              <a:rPr lang="en-US" sz="1800" dirty="0"/>
              <a:t>Average Salary</a:t>
            </a:r>
          </a:p>
          <a:p>
            <a:pPr marL="457200" indent="-457200">
              <a:buFont typeface="Arial" panose="020B0604020202020204" pitchFamily="34" charset="0"/>
              <a:buChar char="•"/>
            </a:pPr>
            <a:r>
              <a:rPr lang="en-US" sz="1800" dirty="0"/>
              <a:t>Education</a:t>
            </a:r>
          </a:p>
          <a:p>
            <a:pPr marL="457200" indent="-457200">
              <a:buFont typeface="Arial" panose="020B0604020202020204" pitchFamily="34" charset="0"/>
              <a:buChar char="•"/>
            </a:pPr>
            <a:r>
              <a:rPr lang="en-US" sz="1800" dirty="0"/>
              <a:t>Job Outlook</a:t>
            </a:r>
          </a:p>
        </p:txBody>
      </p:sp>
    </p:spTree>
    <p:extLst>
      <p:ext uri="{BB962C8B-B14F-4D97-AF65-F5344CB8AC3E}">
        <p14:creationId xmlns:p14="http://schemas.microsoft.com/office/powerpoint/2010/main" val="238412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534C4-323A-497E-8119-09673509CEAB}"/>
              </a:ext>
            </a:extLst>
          </p:cNvPr>
          <p:cNvSpPr>
            <a:spLocks noGrp="1"/>
          </p:cNvSpPr>
          <p:nvPr>
            <p:ph type="body" idx="1"/>
          </p:nvPr>
        </p:nvSpPr>
        <p:spPr>
          <a:xfrm>
            <a:off x="744674" y="1053716"/>
            <a:ext cx="11447326" cy="5649009"/>
          </a:xfrm>
        </p:spPr>
        <p:txBody>
          <a:bodyPr/>
          <a:lstStyle/>
          <a:p>
            <a:pPr fontAlgn="base">
              <a:lnSpc>
                <a:spcPct val="100000"/>
              </a:lnSpc>
              <a:spcBef>
                <a:spcPts val="0"/>
              </a:spcBef>
            </a:pPr>
            <a:r>
              <a:rPr lang="en-US" b="1" dirty="0"/>
              <a:t>How can I find out which careers might match my interests?</a:t>
            </a:r>
          </a:p>
          <a:p>
            <a:pPr marL="914400" lvl="1" indent="-457200" algn="l" fontAlgn="base">
              <a:lnSpc>
                <a:spcPct val="100000"/>
              </a:lnSpc>
              <a:spcBef>
                <a:spcPts val="0"/>
              </a:spcBef>
              <a:buFont typeface="Arial" panose="020B0604020202020204" pitchFamily="34" charset="0"/>
              <a:buChar char="•"/>
            </a:pPr>
            <a:r>
              <a:rPr lang="en-US" dirty="0"/>
              <a:t>You can start by going to </a:t>
            </a:r>
            <a:r>
              <a:rPr lang="en-US" dirty="0">
                <a:hlinkClick r:id="rId2"/>
              </a:rPr>
              <a:t>RUReady.ND.gov </a:t>
            </a:r>
            <a:r>
              <a:rPr lang="en-US" dirty="0"/>
              <a:t>and taking the </a:t>
            </a:r>
            <a:r>
              <a:rPr lang="en-US" b="1" dirty="0"/>
              <a:t>Career Cluster Survey</a:t>
            </a:r>
            <a:r>
              <a:rPr lang="en-US" dirty="0"/>
              <a:t>!</a:t>
            </a:r>
          </a:p>
          <a:p>
            <a:pPr fontAlgn="base">
              <a:lnSpc>
                <a:spcPct val="100000"/>
              </a:lnSpc>
              <a:spcBef>
                <a:spcPts val="0"/>
              </a:spcBef>
            </a:pPr>
            <a:endParaRPr lang="en-US" b="1" dirty="0"/>
          </a:p>
          <a:p>
            <a:pPr fontAlgn="base">
              <a:lnSpc>
                <a:spcPct val="100000"/>
              </a:lnSpc>
              <a:spcBef>
                <a:spcPts val="0"/>
              </a:spcBef>
            </a:pPr>
            <a:r>
              <a:rPr lang="en-US" b="1" dirty="0"/>
              <a:t>What is RUReady.ND.gov?</a:t>
            </a:r>
          </a:p>
          <a:p>
            <a:pPr marL="914400" lvl="1" indent="-457200" algn="l" fontAlgn="base">
              <a:lnSpc>
                <a:spcPct val="100000"/>
              </a:lnSpc>
              <a:spcBef>
                <a:spcPts val="0"/>
              </a:spcBef>
              <a:buFont typeface="Arial" panose="020B0604020202020204" pitchFamily="34" charset="0"/>
              <a:buChar char="•"/>
            </a:pPr>
            <a:r>
              <a:rPr lang="en-US" dirty="0">
                <a:latin typeface="+mn-lt"/>
                <a:cs typeface="+mn-cs"/>
                <a:hlinkClick r:id="rId2"/>
              </a:rPr>
              <a:t>RUReady.ND.gov </a:t>
            </a:r>
            <a:r>
              <a:rPr lang="en-US" dirty="0">
                <a:latin typeface="+mn-lt"/>
                <a:cs typeface="+mn-cs"/>
              </a:rPr>
              <a:t>is an education and career planning program available to everyone in North Dakota – from pre-K to adult!</a:t>
            </a:r>
          </a:p>
          <a:p>
            <a:pPr fontAlgn="base">
              <a:lnSpc>
                <a:spcPct val="100000"/>
              </a:lnSpc>
              <a:spcBef>
                <a:spcPts val="0"/>
              </a:spcBef>
            </a:pPr>
            <a:endParaRPr lang="en-US" b="1" dirty="0"/>
          </a:p>
          <a:p>
            <a:pPr fontAlgn="base">
              <a:lnSpc>
                <a:spcPct val="100000"/>
              </a:lnSpc>
              <a:spcBef>
                <a:spcPts val="0"/>
              </a:spcBef>
            </a:pPr>
            <a:r>
              <a:rPr lang="en-US" b="1" dirty="0"/>
              <a:t>What are Career Clusters?</a:t>
            </a:r>
          </a:p>
          <a:p>
            <a:pPr marL="800100" lvl="1" indent="-342900" algn="l" fontAlgn="base">
              <a:lnSpc>
                <a:spcPct val="100000"/>
              </a:lnSpc>
              <a:spcBef>
                <a:spcPts val="0"/>
              </a:spcBef>
              <a:buFont typeface="Arial" panose="020B0604020202020204" pitchFamily="34" charset="0"/>
              <a:buChar char="•"/>
              <a:tabLst>
                <a:tab pos="457200" algn="l"/>
              </a:tabLst>
            </a:pPr>
            <a:r>
              <a:rPr lang="en-US" dirty="0"/>
              <a:t>Career Clusters are broad groups of occupations and industries that share common features.</a:t>
            </a:r>
          </a:p>
          <a:p>
            <a:pPr marL="800100" lvl="1" indent="-342900" algn="l" fontAlgn="base">
              <a:lnSpc>
                <a:spcPct val="100000"/>
              </a:lnSpc>
              <a:spcBef>
                <a:spcPts val="0"/>
              </a:spcBef>
              <a:buFont typeface="Arial" panose="020B0604020202020204" pitchFamily="34" charset="0"/>
              <a:buChar char="•"/>
              <a:tabLst>
                <a:tab pos="457200" algn="l"/>
              </a:tabLst>
            </a:pPr>
            <a:r>
              <a:rPr lang="en-US" dirty="0"/>
              <a:t>If you like one job in a cluster, you will probably find other jobs in that cluster that you will like as well.</a:t>
            </a:r>
          </a:p>
          <a:p>
            <a:pPr marL="800100" lvl="1" indent="-342900" algn="l" fontAlgn="base">
              <a:lnSpc>
                <a:spcPct val="100000"/>
              </a:lnSpc>
              <a:spcBef>
                <a:spcPts val="0"/>
              </a:spcBef>
              <a:buFont typeface="Arial" panose="020B0604020202020204" pitchFamily="34" charset="0"/>
              <a:buChar char="•"/>
              <a:tabLst>
                <a:tab pos="457200" algn="l"/>
              </a:tabLst>
            </a:pPr>
            <a:r>
              <a:rPr lang="en-US" dirty="0"/>
              <a:t>Careers with the same knowledge and skills are grouped in the same cluster.</a:t>
            </a:r>
          </a:p>
          <a:p>
            <a:pPr marL="800100" lvl="1" indent="-342900" algn="l" fontAlgn="base">
              <a:lnSpc>
                <a:spcPct val="100000"/>
              </a:lnSpc>
              <a:spcBef>
                <a:spcPts val="0"/>
              </a:spcBef>
              <a:buFont typeface="Arial" panose="020B0604020202020204" pitchFamily="34" charset="0"/>
              <a:buChar char="•"/>
              <a:tabLst>
                <a:tab pos="457200" algn="l"/>
              </a:tabLst>
            </a:pPr>
            <a:r>
              <a:rPr lang="en-US" dirty="0"/>
              <a:t>Each cluster may include hundreds of different careers.</a:t>
            </a:r>
            <a:endParaRPr lang="en-US" sz="2800" dirty="0">
              <a:latin typeface="+mn-lt"/>
              <a:cs typeface="+mn-cs"/>
            </a:endParaRPr>
          </a:p>
          <a:p>
            <a:pPr algn="ctr" fontAlgn="base"/>
            <a:endParaRPr lang="en-US" dirty="0">
              <a:latin typeface="+mn-lt"/>
              <a:cs typeface="+mn-cs"/>
            </a:endParaRPr>
          </a:p>
          <a:p>
            <a:pPr algn="ctr" fontAlgn="base"/>
            <a:endParaRPr lang="en-US" b="1" dirty="0">
              <a:solidFill>
                <a:srgbClr val="171946"/>
              </a:solidFill>
            </a:endParaRPr>
          </a:p>
          <a:p>
            <a:endParaRPr lang="en-US" dirty="0"/>
          </a:p>
        </p:txBody>
      </p:sp>
      <p:sp>
        <p:nvSpPr>
          <p:cNvPr id="3" name="Slide Number Placeholder 2">
            <a:extLst>
              <a:ext uri="{FF2B5EF4-FFF2-40B4-BE49-F238E27FC236}">
                <a16:creationId xmlns:a16="http://schemas.microsoft.com/office/drawing/2014/main" id="{BE7029A3-6C9B-40A6-943C-C7148386B6C3}"/>
              </a:ext>
            </a:extLst>
          </p:cNvPr>
          <p:cNvSpPr>
            <a:spLocks noGrp="1"/>
          </p:cNvSpPr>
          <p:nvPr>
            <p:ph type="sldNum" sz="quarter" idx="4"/>
          </p:nvPr>
        </p:nvSpPr>
        <p:spPr/>
        <p:txBody>
          <a:bodyPr/>
          <a:lstStyle/>
          <a:p>
            <a:fld id="{397E6CC1-3B6C-4743-9FDC-EB2FE4CFCA7B}" type="slidenum">
              <a:rPr lang="en-US" smtClean="0"/>
              <a:pPr/>
              <a:t>2</a:t>
            </a:fld>
            <a:endParaRPr lang="en-US" dirty="0"/>
          </a:p>
        </p:txBody>
      </p:sp>
    </p:spTree>
    <p:extLst>
      <p:ext uri="{BB962C8B-B14F-4D97-AF65-F5344CB8AC3E}">
        <p14:creationId xmlns:p14="http://schemas.microsoft.com/office/powerpoint/2010/main" val="16342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20</a:t>
            </a:fld>
            <a:endParaRPr lang="en-US" dirty="0"/>
          </a:p>
        </p:txBody>
      </p:sp>
      <p:sp>
        <p:nvSpPr>
          <p:cNvPr id="9" name="Rectangle 8">
            <a:extLst>
              <a:ext uri="{FF2B5EF4-FFF2-40B4-BE49-F238E27FC236}">
                <a16:creationId xmlns:a16="http://schemas.microsoft.com/office/drawing/2014/main" id="{E7409695-3C3B-49E6-902B-3DA8E21200C4}"/>
              </a:ext>
            </a:extLst>
          </p:cNvPr>
          <p:cNvSpPr/>
          <p:nvPr/>
        </p:nvSpPr>
        <p:spPr>
          <a:xfrm>
            <a:off x="467000" y="1245240"/>
            <a:ext cx="2775858" cy="1569660"/>
          </a:xfrm>
          <a:prstGeom prst="rect">
            <a:avLst/>
          </a:prstGeom>
        </p:spPr>
        <p:txBody>
          <a:bodyPr wrap="square">
            <a:spAutoFit/>
          </a:bodyPr>
          <a:lstStyle/>
          <a:p>
            <a:r>
              <a:rPr lang="en-US" sz="4800" b="1" dirty="0"/>
              <a:t>Your Portfolio</a:t>
            </a:r>
          </a:p>
        </p:txBody>
      </p:sp>
      <p:pic>
        <p:nvPicPr>
          <p:cNvPr id="11" name="Picture 10">
            <a:extLst>
              <a:ext uri="{FF2B5EF4-FFF2-40B4-BE49-F238E27FC236}">
                <a16:creationId xmlns:a16="http://schemas.microsoft.com/office/drawing/2014/main" id="{48E9CC69-2DAF-45F1-A641-5405397B8BB3}"/>
              </a:ext>
            </a:extLst>
          </p:cNvPr>
          <p:cNvPicPr>
            <a:picLocks noChangeAspect="1"/>
          </p:cNvPicPr>
          <p:nvPr/>
        </p:nvPicPr>
        <p:blipFill>
          <a:blip r:embed="rId2"/>
          <a:stretch>
            <a:fillRect/>
          </a:stretch>
        </p:blipFill>
        <p:spPr>
          <a:xfrm>
            <a:off x="3061995" y="286996"/>
            <a:ext cx="7925673" cy="6491927"/>
          </a:xfrm>
          <a:prstGeom prst="rect">
            <a:avLst/>
          </a:prstGeom>
        </p:spPr>
      </p:pic>
      <p:sp>
        <p:nvSpPr>
          <p:cNvPr id="8" name="Google Shape;144;p26">
            <a:extLst>
              <a:ext uri="{FF2B5EF4-FFF2-40B4-BE49-F238E27FC236}">
                <a16:creationId xmlns:a16="http://schemas.microsoft.com/office/drawing/2014/main" id="{F49FDA18-10B4-46A7-99E8-F452810628FB}"/>
              </a:ext>
            </a:extLst>
          </p:cNvPr>
          <p:cNvSpPr/>
          <p:nvPr/>
        </p:nvSpPr>
        <p:spPr>
          <a:xfrm rot="10033503">
            <a:off x="10587027" y="206655"/>
            <a:ext cx="1222657" cy="614100"/>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6" name="Oval 5">
            <a:extLst>
              <a:ext uri="{FF2B5EF4-FFF2-40B4-BE49-F238E27FC236}">
                <a16:creationId xmlns:a16="http://schemas.microsoft.com/office/drawing/2014/main" id="{534917FF-20B4-4D73-964A-F44444974FD7}"/>
              </a:ext>
            </a:extLst>
          </p:cNvPr>
          <p:cNvSpPr/>
          <p:nvPr/>
        </p:nvSpPr>
        <p:spPr>
          <a:xfrm>
            <a:off x="9572626" y="303964"/>
            <a:ext cx="961638" cy="629486"/>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68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21</a:t>
            </a:fld>
            <a:endParaRPr lang="en-US" dirty="0"/>
          </a:p>
        </p:txBody>
      </p:sp>
      <p:sp>
        <p:nvSpPr>
          <p:cNvPr id="9" name="Rectangle 8">
            <a:extLst>
              <a:ext uri="{FF2B5EF4-FFF2-40B4-BE49-F238E27FC236}">
                <a16:creationId xmlns:a16="http://schemas.microsoft.com/office/drawing/2014/main" id="{826BD4C7-AF2C-43FF-9939-D5AF56C15B60}"/>
              </a:ext>
            </a:extLst>
          </p:cNvPr>
          <p:cNvSpPr/>
          <p:nvPr/>
        </p:nvSpPr>
        <p:spPr>
          <a:xfrm>
            <a:off x="486957" y="3236267"/>
            <a:ext cx="2775858" cy="1569660"/>
          </a:xfrm>
          <a:prstGeom prst="rect">
            <a:avLst/>
          </a:prstGeom>
        </p:spPr>
        <p:txBody>
          <a:bodyPr wrap="square">
            <a:spAutoFit/>
          </a:bodyPr>
          <a:lstStyle/>
          <a:p>
            <a:r>
              <a:rPr lang="en-US" sz="4800" b="1" dirty="0"/>
              <a:t>Your Journal</a:t>
            </a:r>
          </a:p>
        </p:txBody>
      </p:sp>
      <p:pic>
        <p:nvPicPr>
          <p:cNvPr id="7" name="Picture 6">
            <a:extLst>
              <a:ext uri="{FF2B5EF4-FFF2-40B4-BE49-F238E27FC236}">
                <a16:creationId xmlns:a16="http://schemas.microsoft.com/office/drawing/2014/main" id="{3FC73131-4503-2D99-8C13-CB37E46F2169}"/>
              </a:ext>
            </a:extLst>
          </p:cNvPr>
          <p:cNvPicPr>
            <a:picLocks noChangeAspect="1"/>
          </p:cNvPicPr>
          <p:nvPr/>
        </p:nvPicPr>
        <p:blipFill rotWithShape="1">
          <a:blip r:embed="rId2"/>
          <a:srcRect l="1333" t="1095" r="2040" b="2654"/>
          <a:stretch/>
        </p:blipFill>
        <p:spPr>
          <a:xfrm>
            <a:off x="3877733" y="296333"/>
            <a:ext cx="7366000" cy="6265334"/>
          </a:xfrm>
          <a:prstGeom prst="rect">
            <a:avLst/>
          </a:prstGeom>
        </p:spPr>
      </p:pic>
      <p:sp>
        <p:nvSpPr>
          <p:cNvPr id="8" name="Google Shape;144;p26">
            <a:extLst>
              <a:ext uri="{FF2B5EF4-FFF2-40B4-BE49-F238E27FC236}">
                <a16:creationId xmlns:a16="http://schemas.microsoft.com/office/drawing/2014/main" id="{724E0DD6-EBD1-4A9A-8DC7-FC8FD3677181}"/>
              </a:ext>
            </a:extLst>
          </p:cNvPr>
          <p:cNvSpPr/>
          <p:nvPr/>
        </p:nvSpPr>
        <p:spPr>
          <a:xfrm>
            <a:off x="1885452" y="5029559"/>
            <a:ext cx="1834647" cy="526175"/>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4537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22</a:t>
            </a:fld>
            <a:endParaRPr lang="en-US" dirty="0"/>
          </a:p>
        </p:txBody>
      </p:sp>
      <p:sp>
        <p:nvSpPr>
          <p:cNvPr id="9" name="Rectangle 8">
            <a:extLst>
              <a:ext uri="{FF2B5EF4-FFF2-40B4-BE49-F238E27FC236}">
                <a16:creationId xmlns:a16="http://schemas.microsoft.com/office/drawing/2014/main" id="{0B335788-F773-45CF-ABA9-41BAC90C8EAB}"/>
              </a:ext>
            </a:extLst>
          </p:cNvPr>
          <p:cNvSpPr/>
          <p:nvPr/>
        </p:nvSpPr>
        <p:spPr>
          <a:xfrm>
            <a:off x="620414" y="2289831"/>
            <a:ext cx="2775858" cy="3046988"/>
          </a:xfrm>
          <a:prstGeom prst="rect">
            <a:avLst/>
          </a:prstGeom>
        </p:spPr>
        <p:txBody>
          <a:bodyPr wrap="square">
            <a:spAutoFit/>
          </a:bodyPr>
          <a:lstStyle/>
          <a:p>
            <a:r>
              <a:rPr lang="en-US" sz="4800" b="1" dirty="0"/>
              <a:t>Add a new journal entry</a:t>
            </a:r>
          </a:p>
        </p:txBody>
      </p:sp>
      <p:pic>
        <p:nvPicPr>
          <p:cNvPr id="4" name="Picture 3">
            <a:extLst>
              <a:ext uri="{FF2B5EF4-FFF2-40B4-BE49-F238E27FC236}">
                <a16:creationId xmlns:a16="http://schemas.microsoft.com/office/drawing/2014/main" id="{0590B9DE-EAFF-8492-580B-1127F326DC46}"/>
              </a:ext>
            </a:extLst>
          </p:cNvPr>
          <p:cNvPicPr>
            <a:picLocks noChangeAspect="1"/>
          </p:cNvPicPr>
          <p:nvPr/>
        </p:nvPicPr>
        <p:blipFill>
          <a:blip r:embed="rId2"/>
          <a:stretch>
            <a:fillRect/>
          </a:stretch>
        </p:blipFill>
        <p:spPr>
          <a:xfrm>
            <a:off x="3131512" y="1521181"/>
            <a:ext cx="8885690" cy="3596952"/>
          </a:xfrm>
          <a:prstGeom prst="rect">
            <a:avLst/>
          </a:prstGeom>
        </p:spPr>
      </p:pic>
      <p:sp>
        <p:nvSpPr>
          <p:cNvPr id="8" name="Google Shape;144;p26">
            <a:extLst>
              <a:ext uri="{FF2B5EF4-FFF2-40B4-BE49-F238E27FC236}">
                <a16:creationId xmlns:a16="http://schemas.microsoft.com/office/drawing/2014/main" id="{1E579381-98AC-4055-B298-2458D00078A7}"/>
              </a:ext>
            </a:extLst>
          </p:cNvPr>
          <p:cNvSpPr/>
          <p:nvPr/>
        </p:nvSpPr>
        <p:spPr>
          <a:xfrm rot="1572056">
            <a:off x="2289643" y="3438588"/>
            <a:ext cx="1222657" cy="614100"/>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4379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FDB03-D38A-486C-ADB7-17631774D348}"/>
              </a:ext>
            </a:extLst>
          </p:cNvPr>
          <p:cNvSpPr>
            <a:spLocks noGrp="1"/>
          </p:cNvSpPr>
          <p:nvPr>
            <p:ph type="sldNum" sz="quarter" idx="4"/>
          </p:nvPr>
        </p:nvSpPr>
        <p:spPr/>
        <p:txBody>
          <a:bodyPr/>
          <a:lstStyle/>
          <a:p>
            <a:fld id="{397E6CC1-3B6C-4743-9FDC-EB2FE4CFCA7B}" type="slidenum">
              <a:rPr lang="en-US" smtClean="0"/>
              <a:pPr/>
              <a:t>23</a:t>
            </a:fld>
            <a:endParaRPr lang="en-US" dirty="0"/>
          </a:p>
        </p:txBody>
      </p:sp>
      <p:sp>
        <p:nvSpPr>
          <p:cNvPr id="9" name="Rectangle 8">
            <a:extLst>
              <a:ext uri="{FF2B5EF4-FFF2-40B4-BE49-F238E27FC236}">
                <a16:creationId xmlns:a16="http://schemas.microsoft.com/office/drawing/2014/main" id="{829E3BD0-F8A2-49AA-B298-F48BC3B70203}"/>
              </a:ext>
            </a:extLst>
          </p:cNvPr>
          <p:cNvSpPr/>
          <p:nvPr/>
        </p:nvSpPr>
        <p:spPr>
          <a:xfrm>
            <a:off x="226653" y="1551214"/>
            <a:ext cx="2887329" cy="2308324"/>
          </a:xfrm>
          <a:prstGeom prst="rect">
            <a:avLst/>
          </a:prstGeom>
        </p:spPr>
        <p:txBody>
          <a:bodyPr wrap="square">
            <a:spAutoFit/>
          </a:bodyPr>
          <a:lstStyle/>
          <a:p>
            <a:r>
              <a:rPr lang="en-US" sz="4800" b="1" dirty="0"/>
              <a:t>Example journal entry:</a:t>
            </a:r>
          </a:p>
        </p:txBody>
      </p:sp>
      <p:sp>
        <p:nvSpPr>
          <p:cNvPr id="10" name="Rectangle 9">
            <a:extLst>
              <a:ext uri="{FF2B5EF4-FFF2-40B4-BE49-F238E27FC236}">
                <a16:creationId xmlns:a16="http://schemas.microsoft.com/office/drawing/2014/main" id="{498DFFA4-788C-4911-80BB-F69B1AC71439}"/>
              </a:ext>
            </a:extLst>
          </p:cNvPr>
          <p:cNvSpPr/>
          <p:nvPr/>
        </p:nvSpPr>
        <p:spPr>
          <a:xfrm>
            <a:off x="226653" y="4823812"/>
            <a:ext cx="2887329" cy="830997"/>
          </a:xfrm>
          <a:prstGeom prst="rect">
            <a:avLst/>
          </a:prstGeom>
        </p:spPr>
        <p:txBody>
          <a:bodyPr wrap="none">
            <a:spAutoFit/>
          </a:bodyPr>
          <a:lstStyle/>
          <a:p>
            <a:r>
              <a:rPr lang="en-US" sz="4800" b="1" dirty="0"/>
              <a:t>Click Save!</a:t>
            </a:r>
          </a:p>
        </p:txBody>
      </p:sp>
      <p:pic>
        <p:nvPicPr>
          <p:cNvPr id="4" name="Picture 3">
            <a:extLst>
              <a:ext uri="{FF2B5EF4-FFF2-40B4-BE49-F238E27FC236}">
                <a16:creationId xmlns:a16="http://schemas.microsoft.com/office/drawing/2014/main" id="{2891FE5D-00A2-8C26-5828-52311027B65A}"/>
              </a:ext>
            </a:extLst>
          </p:cNvPr>
          <p:cNvPicPr>
            <a:picLocks noChangeAspect="1"/>
          </p:cNvPicPr>
          <p:nvPr/>
        </p:nvPicPr>
        <p:blipFill>
          <a:blip r:embed="rId2"/>
          <a:stretch>
            <a:fillRect/>
          </a:stretch>
        </p:blipFill>
        <p:spPr>
          <a:xfrm>
            <a:off x="3886201" y="1128742"/>
            <a:ext cx="8079146" cy="4983647"/>
          </a:xfrm>
          <a:prstGeom prst="rect">
            <a:avLst/>
          </a:prstGeom>
        </p:spPr>
      </p:pic>
      <p:sp>
        <p:nvSpPr>
          <p:cNvPr id="11" name="Google Shape;144;p26">
            <a:extLst>
              <a:ext uri="{FF2B5EF4-FFF2-40B4-BE49-F238E27FC236}">
                <a16:creationId xmlns:a16="http://schemas.microsoft.com/office/drawing/2014/main" id="{4303DBC6-81B4-4F5D-898D-E90DF7132C88}"/>
              </a:ext>
            </a:extLst>
          </p:cNvPr>
          <p:cNvSpPr/>
          <p:nvPr/>
        </p:nvSpPr>
        <p:spPr>
          <a:xfrm>
            <a:off x="3113982" y="4932261"/>
            <a:ext cx="1222657" cy="614100"/>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Google Shape;144;p26">
            <a:extLst>
              <a:ext uri="{FF2B5EF4-FFF2-40B4-BE49-F238E27FC236}">
                <a16:creationId xmlns:a16="http://schemas.microsoft.com/office/drawing/2014/main" id="{1F3446CA-3569-41B3-B93C-1B79A66951F7}"/>
              </a:ext>
            </a:extLst>
          </p:cNvPr>
          <p:cNvSpPr/>
          <p:nvPr/>
        </p:nvSpPr>
        <p:spPr>
          <a:xfrm rot="1552579">
            <a:off x="2437285" y="3407028"/>
            <a:ext cx="1858518" cy="614100"/>
          </a:xfrm>
          <a:prstGeom prst="rightArrow">
            <a:avLst>
              <a:gd name="adj1" fmla="val 50000"/>
              <a:gd name="adj2" fmla="val 50000"/>
            </a:avLst>
          </a:prstGeom>
          <a:solidFill>
            <a:srgbClr val="FF6E1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37513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C746EA-7D18-4DB7-95E8-B4021A296521}"/>
              </a:ext>
            </a:extLst>
          </p:cNvPr>
          <p:cNvSpPr>
            <a:spLocks noGrp="1"/>
          </p:cNvSpPr>
          <p:nvPr>
            <p:ph type="sldNum" sz="quarter" idx="4"/>
          </p:nvPr>
        </p:nvSpPr>
        <p:spPr/>
        <p:txBody>
          <a:bodyPr/>
          <a:lstStyle/>
          <a:p>
            <a:fld id="{397E6CC1-3B6C-4743-9FDC-EB2FE4CFCA7B}" type="slidenum">
              <a:rPr lang="en-US" smtClean="0"/>
              <a:pPr/>
              <a:t>24</a:t>
            </a:fld>
            <a:endParaRPr lang="en-US" dirty="0"/>
          </a:p>
        </p:txBody>
      </p:sp>
      <p:sp>
        <p:nvSpPr>
          <p:cNvPr id="5" name="Rectangle 4">
            <a:extLst>
              <a:ext uri="{FF2B5EF4-FFF2-40B4-BE49-F238E27FC236}">
                <a16:creationId xmlns:a16="http://schemas.microsoft.com/office/drawing/2014/main" id="{507B3B77-E42F-422A-BAF8-B7052C6232C4}"/>
              </a:ext>
            </a:extLst>
          </p:cNvPr>
          <p:cNvSpPr/>
          <p:nvPr/>
        </p:nvSpPr>
        <p:spPr>
          <a:xfrm>
            <a:off x="3682312" y="2855567"/>
            <a:ext cx="8241958" cy="3123932"/>
          </a:xfrm>
          <a:prstGeom prst="rect">
            <a:avLst/>
          </a:prstGeom>
        </p:spPr>
        <p:txBody>
          <a:bodyPr wrap="square">
            <a:spAutoFit/>
          </a:bodyPr>
          <a:lstStyle/>
          <a:p>
            <a:pPr marL="774700" lvl="0" indent="-571500">
              <a:spcBef>
                <a:spcPts val="640"/>
              </a:spcBef>
              <a:spcAft>
                <a:spcPts val="0"/>
              </a:spcAft>
              <a:buFont typeface="Arial" panose="020B0604020202020204" pitchFamily="34" charset="0"/>
              <a:buChar char="•"/>
            </a:pPr>
            <a:r>
              <a:rPr lang="en-US" sz="4800" b="1" dirty="0"/>
              <a:t>Did you learn anything new about yourself? </a:t>
            </a:r>
          </a:p>
          <a:p>
            <a:pPr marL="774700" lvl="0" indent="-571500">
              <a:spcBef>
                <a:spcPts val="640"/>
              </a:spcBef>
              <a:spcAft>
                <a:spcPts val="0"/>
              </a:spcAft>
              <a:buFont typeface="Arial" panose="020B0604020202020204" pitchFamily="34" charset="0"/>
              <a:buChar char="•"/>
            </a:pPr>
            <a:r>
              <a:rPr lang="en-US" sz="4800" b="1" dirty="0"/>
              <a:t>How will you use this information in the future?</a:t>
            </a:r>
          </a:p>
        </p:txBody>
      </p:sp>
      <p:sp>
        <p:nvSpPr>
          <p:cNvPr id="6" name="Rectangle 5">
            <a:extLst>
              <a:ext uri="{FF2B5EF4-FFF2-40B4-BE49-F238E27FC236}">
                <a16:creationId xmlns:a16="http://schemas.microsoft.com/office/drawing/2014/main" id="{F4E93954-333A-4D2C-9199-87C7E6A79C4A}"/>
              </a:ext>
            </a:extLst>
          </p:cNvPr>
          <p:cNvSpPr/>
          <p:nvPr/>
        </p:nvSpPr>
        <p:spPr>
          <a:xfrm>
            <a:off x="3307347" y="1110469"/>
            <a:ext cx="6269140" cy="1446550"/>
          </a:xfrm>
          <a:prstGeom prst="rect">
            <a:avLst/>
          </a:prstGeom>
        </p:spPr>
        <p:txBody>
          <a:bodyPr wrap="square">
            <a:spAutoFit/>
          </a:bodyPr>
          <a:lstStyle/>
          <a:p>
            <a:r>
              <a:rPr lang="en-US" sz="8800" b="1" dirty="0"/>
              <a:t>Take-Away</a:t>
            </a:r>
          </a:p>
        </p:txBody>
      </p:sp>
      <p:pic>
        <p:nvPicPr>
          <p:cNvPr id="7" name="Google Shape;216;p37" descr="LbQJ7fq.gif">
            <a:extLst>
              <a:ext uri="{FF2B5EF4-FFF2-40B4-BE49-F238E27FC236}">
                <a16:creationId xmlns:a16="http://schemas.microsoft.com/office/drawing/2014/main" id="{9DC5271B-D10E-4F3A-8679-05120EBDBDDF}"/>
              </a:ext>
            </a:extLst>
          </p:cNvPr>
          <p:cNvPicPr preferRelativeResize="0"/>
          <p:nvPr/>
        </p:nvPicPr>
        <p:blipFill>
          <a:blip r:embed="rId2">
            <a:alphaModFix/>
          </a:blip>
          <a:stretch>
            <a:fillRect/>
          </a:stretch>
        </p:blipFill>
        <p:spPr>
          <a:xfrm>
            <a:off x="576408" y="3154115"/>
            <a:ext cx="3105904" cy="2526836"/>
          </a:xfrm>
          <a:prstGeom prst="rect">
            <a:avLst/>
          </a:prstGeom>
          <a:noFill/>
          <a:ln>
            <a:noFill/>
          </a:ln>
        </p:spPr>
      </p:pic>
    </p:spTree>
    <p:extLst>
      <p:ext uri="{BB962C8B-B14F-4D97-AF65-F5344CB8AC3E}">
        <p14:creationId xmlns:p14="http://schemas.microsoft.com/office/powerpoint/2010/main" val="253509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BCB53-75EC-4973-883E-CD4F16FB6399}"/>
              </a:ext>
            </a:extLst>
          </p:cNvPr>
          <p:cNvSpPr>
            <a:spLocks noGrp="1"/>
          </p:cNvSpPr>
          <p:nvPr>
            <p:ph type="body" idx="1"/>
          </p:nvPr>
        </p:nvSpPr>
        <p:spPr>
          <a:xfrm>
            <a:off x="2268240" y="665036"/>
            <a:ext cx="7655519" cy="822570"/>
          </a:xfrm>
        </p:spPr>
        <p:txBody>
          <a:bodyPr/>
          <a:lstStyle/>
          <a:p>
            <a:r>
              <a:rPr lang="en-US" sz="4800" b="1" dirty="0"/>
              <a:t>There are 16 Career Clusters</a:t>
            </a:r>
          </a:p>
        </p:txBody>
      </p:sp>
      <p:pic>
        <p:nvPicPr>
          <p:cNvPr id="3" name="Picture 2" descr="Graphical user interface, application&#10;&#10;Description automatically generated">
            <a:extLst>
              <a:ext uri="{FF2B5EF4-FFF2-40B4-BE49-F238E27FC236}">
                <a16:creationId xmlns:a16="http://schemas.microsoft.com/office/drawing/2014/main" id="{CF26664E-9A57-4D96-AE2C-52FBBDFCBBB9}"/>
              </a:ext>
            </a:extLst>
          </p:cNvPr>
          <p:cNvPicPr>
            <a:picLocks noChangeAspect="1"/>
          </p:cNvPicPr>
          <p:nvPr/>
        </p:nvPicPr>
        <p:blipFill>
          <a:blip r:embed="rId2"/>
          <a:stretch>
            <a:fillRect/>
          </a:stretch>
        </p:blipFill>
        <p:spPr>
          <a:xfrm>
            <a:off x="7241777" y="1668837"/>
            <a:ext cx="4167752" cy="4696398"/>
          </a:xfrm>
          <a:prstGeom prst="rect">
            <a:avLst/>
          </a:prstGeom>
        </p:spPr>
      </p:pic>
      <p:sp>
        <p:nvSpPr>
          <p:cNvPr id="7" name="Rectangle 6">
            <a:extLst>
              <a:ext uri="{FF2B5EF4-FFF2-40B4-BE49-F238E27FC236}">
                <a16:creationId xmlns:a16="http://schemas.microsoft.com/office/drawing/2014/main" id="{65F132EA-0501-4B8B-A128-51E4C8206013}"/>
              </a:ext>
            </a:extLst>
          </p:cNvPr>
          <p:cNvSpPr/>
          <p:nvPr/>
        </p:nvSpPr>
        <p:spPr>
          <a:xfrm>
            <a:off x="536812" y="1840920"/>
            <a:ext cx="6096000" cy="4524315"/>
          </a:xfrm>
          <a:prstGeom prst="rect">
            <a:avLst/>
          </a:prstGeom>
        </p:spPr>
        <p:txBody>
          <a:bodyPr>
            <a:spAutoFit/>
          </a:bodyPr>
          <a:lstStyle/>
          <a:p>
            <a:pPr marL="285750" indent="-285750">
              <a:buFont typeface="Arial" panose="020B0604020202020204" pitchFamily="34" charset="0"/>
              <a:buChar char="•"/>
            </a:pPr>
            <a:r>
              <a:rPr lang="en-US" dirty="0">
                <a:solidFill>
                  <a:srgbClr val="38383B"/>
                </a:solidFill>
                <a:latin typeface="Poppins"/>
              </a:rPr>
              <a:t>Agriculture, Food &amp; Natural Resources</a:t>
            </a:r>
          </a:p>
          <a:p>
            <a:pPr marL="285750" indent="-285750">
              <a:buFont typeface="Arial" panose="020B0604020202020204" pitchFamily="34" charset="0"/>
              <a:buChar char="•"/>
            </a:pPr>
            <a:r>
              <a:rPr lang="en-US" dirty="0">
                <a:solidFill>
                  <a:srgbClr val="38383B"/>
                </a:solidFill>
                <a:latin typeface="Poppins"/>
              </a:rPr>
              <a:t>Architecture &amp; Construction</a:t>
            </a:r>
          </a:p>
          <a:p>
            <a:pPr marL="285750" indent="-285750">
              <a:buFont typeface="Arial" panose="020B0604020202020204" pitchFamily="34" charset="0"/>
              <a:buChar char="•"/>
            </a:pPr>
            <a:r>
              <a:rPr lang="en-US" dirty="0">
                <a:solidFill>
                  <a:srgbClr val="38383B"/>
                </a:solidFill>
                <a:latin typeface="Poppins"/>
              </a:rPr>
              <a:t>Arts, Audio/Video Technology &amp; Communications</a:t>
            </a:r>
          </a:p>
          <a:p>
            <a:pPr marL="285750" indent="-285750">
              <a:buFont typeface="Arial" panose="020B0604020202020204" pitchFamily="34" charset="0"/>
              <a:buChar char="•"/>
            </a:pPr>
            <a:r>
              <a:rPr lang="en-US" dirty="0">
                <a:solidFill>
                  <a:srgbClr val="38383B"/>
                </a:solidFill>
                <a:latin typeface="Poppins"/>
              </a:rPr>
              <a:t>Business, Management &amp; Administration</a:t>
            </a:r>
          </a:p>
          <a:p>
            <a:pPr marL="285750" indent="-285750">
              <a:buFont typeface="Arial" panose="020B0604020202020204" pitchFamily="34" charset="0"/>
              <a:buChar char="•"/>
            </a:pPr>
            <a:r>
              <a:rPr lang="en-US" dirty="0">
                <a:solidFill>
                  <a:srgbClr val="38383B"/>
                </a:solidFill>
                <a:latin typeface="Poppins"/>
              </a:rPr>
              <a:t>Education &amp; Training</a:t>
            </a:r>
          </a:p>
          <a:p>
            <a:pPr marL="285750" indent="-285750">
              <a:buFont typeface="Arial" panose="020B0604020202020204" pitchFamily="34" charset="0"/>
              <a:buChar char="•"/>
            </a:pPr>
            <a:r>
              <a:rPr lang="en-US" dirty="0">
                <a:solidFill>
                  <a:srgbClr val="38383B"/>
                </a:solidFill>
                <a:latin typeface="Poppins"/>
              </a:rPr>
              <a:t>Finance</a:t>
            </a:r>
          </a:p>
          <a:p>
            <a:pPr marL="285750" indent="-285750">
              <a:buFont typeface="Arial" panose="020B0604020202020204" pitchFamily="34" charset="0"/>
              <a:buChar char="•"/>
            </a:pPr>
            <a:r>
              <a:rPr lang="en-US" dirty="0">
                <a:solidFill>
                  <a:srgbClr val="38383B"/>
                </a:solidFill>
                <a:latin typeface="Poppins"/>
              </a:rPr>
              <a:t>Government &amp; Public Administration</a:t>
            </a:r>
          </a:p>
          <a:p>
            <a:pPr marL="285750" indent="-285750">
              <a:buFont typeface="Arial" panose="020B0604020202020204" pitchFamily="34" charset="0"/>
              <a:buChar char="•"/>
            </a:pPr>
            <a:r>
              <a:rPr lang="en-US" dirty="0">
                <a:solidFill>
                  <a:srgbClr val="38383B"/>
                </a:solidFill>
                <a:latin typeface="Poppins"/>
              </a:rPr>
              <a:t>Health Science</a:t>
            </a:r>
          </a:p>
          <a:p>
            <a:pPr marL="285750" indent="-285750">
              <a:buFont typeface="Arial" panose="020B0604020202020204" pitchFamily="34" charset="0"/>
              <a:buChar char="•"/>
            </a:pPr>
            <a:r>
              <a:rPr lang="en-US" dirty="0">
                <a:solidFill>
                  <a:srgbClr val="38383B"/>
                </a:solidFill>
                <a:latin typeface="Poppins"/>
              </a:rPr>
              <a:t>Hospitality &amp; Tourism</a:t>
            </a:r>
          </a:p>
          <a:p>
            <a:pPr marL="285750" indent="-285750">
              <a:buFont typeface="Arial" panose="020B0604020202020204" pitchFamily="34" charset="0"/>
              <a:buChar char="•"/>
            </a:pPr>
            <a:r>
              <a:rPr lang="en-US" dirty="0">
                <a:solidFill>
                  <a:srgbClr val="38383B"/>
                </a:solidFill>
                <a:latin typeface="Poppins"/>
              </a:rPr>
              <a:t>Human Services</a:t>
            </a:r>
          </a:p>
          <a:p>
            <a:pPr marL="285750" indent="-285750">
              <a:buFont typeface="Arial" panose="020B0604020202020204" pitchFamily="34" charset="0"/>
              <a:buChar char="•"/>
            </a:pPr>
            <a:r>
              <a:rPr lang="en-US" dirty="0">
                <a:solidFill>
                  <a:srgbClr val="38383B"/>
                </a:solidFill>
                <a:latin typeface="Poppins"/>
              </a:rPr>
              <a:t>Information Technology</a:t>
            </a:r>
          </a:p>
          <a:p>
            <a:pPr marL="285750" indent="-285750">
              <a:buFont typeface="Arial" panose="020B0604020202020204" pitchFamily="34" charset="0"/>
              <a:buChar char="•"/>
            </a:pPr>
            <a:r>
              <a:rPr lang="en-US" dirty="0">
                <a:solidFill>
                  <a:srgbClr val="38383B"/>
                </a:solidFill>
                <a:latin typeface="Poppins"/>
              </a:rPr>
              <a:t>Law, Public Safety, Corrections &amp; Security</a:t>
            </a:r>
          </a:p>
          <a:p>
            <a:pPr marL="285750" indent="-285750">
              <a:buFont typeface="Arial" panose="020B0604020202020204" pitchFamily="34" charset="0"/>
              <a:buChar char="•"/>
            </a:pPr>
            <a:r>
              <a:rPr lang="en-US" dirty="0">
                <a:solidFill>
                  <a:srgbClr val="38383B"/>
                </a:solidFill>
                <a:latin typeface="Poppins"/>
              </a:rPr>
              <a:t>Manufacturing</a:t>
            </a:r>
          </a:p>
          <a:p>
            <a:pPr marL="285750" indent="-285750">
              <a:buFont typeface="Arial" panose="020B0604020202020204" pitchFamily="34" charset="0"/>
              <a:buChar char="•"/>
            </a:pPr>
            <a:r>
              <a:rPr lang="en-US" dirty="0">
                <a:solidFill>
                  <a:srgbClr val="38383B"/>
                </a:solidFill>
                <a:latin typeface="Poppins"/>
              </a:rPr>
              <a:t>Marketing, Sales &amp; Service</a:t>
            </a:r>
          </a:p>
          <a:p>
            <a:pPr marL="285750" indent="-285750">
              <a:buFont typeface="Arial" panose="020B0604020202020204" pitchFamily="34" charset="0"/>
              <a:buChar char="•"/>
            </a:pPr>
            <a:r>
              <a:rPr lang="en-US" dirty="0">
                <a:solidFill>
                  <a:srgbClr val="38383B"/>
                </a:solidFill>
                <a:latin typeface="Poppins"/>
              </a:rPr>
              <a:t>Science, Technology, Engineering &amp; Mathematics</a:t>
            </a:r>
          </a:p>
          <a:p>
            <a:pPr marL="285750" indent="-285750">
              <a:buFont typeface="Arial" panose="020B0604020202020204" pitchFamily="34" charset="0"/>
              <a:buChar char="•"/>
            </a:pPr>
            <a:r>
              <a:rPr lang="en-US" dirty="0">
                <a:solidFill>
                  <a:srgbClr val="38383B"/>
                </a:solidFill>
                <a:latin typeface="Poppins"/>
              </a:rPr>
              <a:t>Transportation, Distribution &amp; Logistics</a:t>
            </a:r>
            <a:endParaRPr lang="en-US" b="0" i="0" dirty="0">
              <a:solidFill>
                <a:srgbClr val="38383B"/>
              </a:solidFill>
              <a:effectLst/>
              <a:latin typeface="Poppins"/>
            </a:endParaRPr>
          </a:p>
        </p:txBody>
      </p:sp>
      <p:sp>
        <p:nvSpPr>
          <p:cNvPr id="4" name="Slide Number Placeholder 3">
            <a:extLst>
              <a:ext uri="{FF2B5EF4-FFF2-40B4-BE49-F238E27FC236}">
                <a16:creationId xmlns:a16="http://schemas.microsoft.com/office/drawing/2014/main" id="{810A620D-BE73-45C9-9736-DDCCFB3AB70D}"/>
              </a:ext>
            </a:extLst>
          </p:cNvPr>
          <p:cNvSpPr>
            <a:spLocks noGrp="1"/>
          </p:cNvSpPr>
          <p:nvPr>
            <p:ph type="sldNum" sz="quarter" idx="4"/>
          </p:nvPr>
        </p:nvSpPr>
        <p:spPr/>
        <p:txBody>
          <a:bodyPr/>
          <a:lstStyle/>
          <a:p>
            <a:fld id="{397E6CC1-3B6C-4743-9FDC-EB2FE4CFCA7B}" type="slidenum">
              <a:rPr lang="en-US" smtClean="0"/>
              <a:pPr/>
              <a:t>3</a:t>
            </a:fld>
            <a:endParaRPr lang="en-US" dirty="0"/>
          </a:p>
        </p:txBody>
      </p:sp>
    </p:spTree>
    <p:extLst>
      <p:ext uri="{BB962C8B-B14F-4D97-AF65-F5344CB8AC3E}">
        <p14:creationId xmlns:p14="http://schemas.microsoft.com/office/powerpoint/2010/main" val="191080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FA68D9-4E13-4136-B6A9-E7092ABDBEF0}"/>
              </a:ext>
            </a:extLst>
          </p:cNvPr>
          <p:cNvSpPr>
            <a:spLocks noGrp="1"/>
          </p:cNvSpPr>
          <p:nvPr>
            <p:ph type="body" idx="1"/>
          </p:nvPr>
        </p:nvSpPr>
        <p:spPr>
          <a:xfrm>
            <a:off x="348681" y="705852"/>
            <a:ext cx="11494637" cy="6157659"/>
          </a:xfrm>
        </p:spPr>
        <p:txBody>
          <a:bodyPr/>
          <a:lstStyle/>
          <a:p>
            <a:pPr algn="ctr" fontAlgn="base"/>
            <a:r>
              <a:rPr lang="en-US" sz="4800" b="1" dirty="0">
                <a:solidFill>
                  <a:srgbClr val="171946"/>
                </a:solidFill>
              </a:rPr>
              <a:t>Benefits of Career Clusters</a:t>
            </a:r>
          </a:p>
          <a:p>
            <a:pPr fontAlgn="base"/>
            <a:r>
              <a:rPr lang="en-US" b="1" dirty="0"/>
              <a:t>Why use career clusters to explore careers and plan your future?</a:t>
            </a:r>
          </a:p>
          <a:p>
            <a:pPr fontAlgn="base"/>
            <a:r>
              <a:rPr lang="en-US" sz="2000" dirty="0"/>
              <a:t>Thinking ahead and preparing for careers is helpful if you are headed to the workplace or college. Some careers that are common today may not be needed tomorrow. And all careers require flexibility, knowledge, and skills.</a:t>
            </a:r>
          </a:p>
          <a:p>
            <a:pPr marL="342900" indent="-342900" fontAlgn="base">
              <a:buFont typeface="Arial" panose="020B0604020202020204" pitchFamily="34" charset="0"/>
              <a:buChar char="•"/>
            </a:pPr>
            <a:r>
              <a:rPr lang="en-US" sz="1800" b="1" dirty="0">
                <a:solidFill>
                  <a:srgbClr val="171946"/>
                </a:solidFill>
              </a:rPr>
              <a:t>Think big. </a:t>
            </a:r>
            <a:r>
              <a:rPr lang="en-US" sz="1800" dirty="0"/>
              <a:t>Career clusters help you take a broad look at your options through six career fields and the options within each field.</a:t>
            </a:r>
          </a:p>
          <a:p>
            <a:pPr marL="342900" indent="-342900" fontAlgn="base">
              <a:buFont typeface="Arial" panose="020B0604020202020204" pitchFamily="34" charset="0"/>
              <a:buChar char="•"/>
            </a:pPr>
            <a:r>
              <a:rPr lang="en-US" sz="1800" b="1" dirty="0">
                <a:solidFill>
                  <a:srgbClr val="171946"/>
                </a:solidFill>
              </a:rPr>
              <a:t>Get excited. </a:t>
            </a:r>
            <a:r>
              <a:rPr lang="en-US" sz="1800" dirty="0"/>
              <a:t>Choices seem endless but remember you're in control. Exploring clusters can get you excited about your options as you discover what's best for you.</a:t>
            </a:r>
          </a:p>
          <a:p>
            <a:pPr marL="342900" indent="-342900" fontAlgn="base">
              <a:buFont typeface="Arial" panose="020B0604020202020204" pitchFamily="34" charset="0"/>
              <a:buChar char="•"/>
            </a:pPr>
            <a:r>
              <a:rPr lang="en-US" sz="1800" b="1" dirty="0">
                <a:solidFill>
                  <a:srgbClr val="171946"/>
                </a:solidFill>
              </a:rPr>
              <a:t>Save time. </a:t>
            </a:r>
            <a:r>
              <a:rPr lang="en-US" sz="1800" dirty="0"/>
              <a:t>Exploring groups of similar occupations helps you select and eliminate choices more quickly than researching many individual occupations.</a:t>
            </a:r>
          </a:p>
          <a:p>
            <a:pPr marL="342900" indent="-342900" fontAlgn="base">
              <a:buFont typeface="Arial" panose="020B0604020202020204" pitchFamily="34" charset="0"/>
              <a:buChar char="•"/>
            </a:pPr>
            <a:r>
              <a:rPr lang="en-US" sz="1800" b="1" dirty="0">
                <a:solidFill>
                  <a:srgbClr val="171946"/>
                </a:solidFill>
              </a:rPr>
              <a:t>Spend wisely. </a:t>
            </a:r>
            <a:r>
              <a:rPr lang="en-US" sz="1800" dirty="0"/>
              <a:t>Make wise decisions about what you're going to study. Don't declare a major quickly and then realize halfway through the program that a different career interests you more.</a:t>
            </a:r>
          </a:p>
          <a:p>
            <a:pPr marL="342900" indent="-342900" fontAlgn="base">
              <a:buFont typeface="Arial" panose="020B0604020202020204" pitchFamily="34" charset="0"/>
              <a:buChar char="•"/>
            </a:pPr>
            <a:r>
              <a:rPr lang="en-US" sz="1800" b="1" dirty="0">
                <a:solidFill>
                  <a:srgbClr val="171946"/>
                </a:solidFill>
              </a:rPr>
              <a:t>Take control. </a:t>
            </a:r>
            <a:r>
              <a:rPr lang="en-US" sz="1800" dirty="0"/>
              <a:t>Base your career choice on your own dreams and interests. Career clusters help you learn about all the types of careers available, so you don't leave the decision to chance.</a:t>
            </a:r>
          </a:p>
          <a:p>
            <a:pPr marL="342900" indent="-342900" fontAlgn="base">
              <a:buFont typeface="Arial" panose="020B0604020202020204" pitchFamily="34" charset="0"/>
              <a:buChar char="•"/>
            </a:pPr>
            <a:r>
              <a:rPr lang="en-US" sz="1800" b="1" dirty="0">
                <a:solidFill>
                  <a:srgbClr val="171946"/>
                </a:solidFill>
              </a:rPr>
              <a:t>Stand out. </a:t>
            </a:r>
            <a:r>
              <a:rPr lang="en-US" sz="1800" dirty="0"/>
              <a:t>Grab employers' attention by knowing the skill requirements and knowledge for specific fields and jobs.</a:t>
            </a:r>
          </a:p>
          <a:p>
            <a:endParaRPr lang="en-US" dirty="0"/>
          </a:p>
        </p:txBody>
      </p:sp>
      <p:sp>
        <p:nvSpPr>
          <p:cNvPr id="3" name="Slide Number Placeholder 2">
            <a:extLst>
              <a:ext uri="{FF2B5EF4-FFF2-40B4-BE49-F238E27FC236}">
                <a16:creationId xmlns:a16="http://schemas.microsoft.com/office/drawing/2014/main" id="{FF0DC389-6E29-44CF-BB62-C89C27E73EC5}"/>
              </a:ext>
            </a:extLst>
          </p:cNvPr>
          <p:cNvSpPr>
            <a:spLocks noGrp="1"/>
          </p:cNvSpPr>
          <p:nvPr>
            <p:ph type="sldNum" sz="quarter" idx="4"/>
          </p:nvPr>
        </p:nvSpPr>
        <p:spPr/>
        <p:txBody>
          <a:bodyPr/>
          <a:lstStyle/>
          <a:p>
            <a:fld id="{397E6CC1-3B6C-4743-9FDC-EB2FE4CFCA7B}" type="slidenum">
              <a:rPr lang="en-US" smtClean="0"/>
              <a:pPr/>
              <a:t>4</a:t>
            </a:fld>
            <a:endParaRPr lang="en-US" dirty="0"/>
          </a:p>
        </p:txBody>
      </p:sp>
    </p:spTree>
    <p:extLst>
      <p:ext uri="{BB962C8B-B14F-4D97-AF65-F5344CB8AC3E}">
        <p14:creationId xmlns:p14="http://schemas.microsoft.com/office/powerpoint/2010/main" val="195492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D3848F-669C-4660-9664-4A4916ECFE4E}"/>
              </a:ext>
            </a:extLst>
          </p:cNvPr>
          <p:cNvSpPr>
            <a:spLocks noGrp="1"/>
          </p:cNvSpPr>
          <p:nvPr>
            <p:ph type="body" idx="1"/>
          </p:nvPr>
        </p:nvSpPr>
        <p:spPr>
          <a:xfrm>
            <a:off x="2730840" y="355562"/>
            <a:ext cx="9305884" cy="613511"/>
          </a:xfrm>
        </p:spPr>
        <p:txBody>
          <a:bodyPr/>
          <a:lstStyle/>
          <a:p>
            <a:pPr fontAlgn="base"/>
            <a:r>
              <a:rPr lang="en-US" sz="4800" b="1" dirty="0">
                <a:solidFill>
                  <a:srgbClr val="171946"/>
                </a:solidFill>
              </a:rPr>
              <a:t>How do I access </a:t>
            </a:r>
            <a:r>
              <a:rPr lang="en-US" sz="4800" b="1" dirty="0">
                <a:solidFill>
                  <a:srgbClr val="171946"/>
                </a:solidFill>
                <a:hlinkClick r:id="rId3"/>
              </a:rPr>
              <a:t>RUReady.ND.gov</a:t>
            </a:r>
            <a:r>
              <a:rPr lang="en-US" sz="4800" b="1" dirty="0">
                <a:solidFill>
                  <a:srgbClr val="171946"/>
                </a:solidFill>
              </a:rPr>
              <a:t>?</a:t>
            </a:r>
            <a:endParaRPr lang="en-US" sz="4800" b="1" dirty="0"/>
          </a:p>
        </p:txBody>
      </p:sp>
      <p:sp>
        <p:nvSpPr>
          <p:cNvPr id="6" name="Slide Number Placeholder 5">
            <a:extLst>
              <a:ext uri="{FF2B5EF4-FFF2-40B4-BE49-F238E27FC236}">
                <a16:creationId xmlns:a16="http://schemas.microsoft.com/office/drawing/2014/main" id="{28D5F225-E256-4443-8F51-60C3CEACE820}"/>
              </a:ext>
            </a:extLst>
          </p:cNvPr>
          <p:cNvSpPr>
            <a:spLocks noGrp="1"/>
          </p:cNvSpPr>
          <p:nvPr>
            <p:ph type="sldNum" sz="quarter" idx="4"/>
          </p:nvPr>
        </p:nvSpPr>
        <p:spPr/>
        <p:txBody>
          <a:bodyPr/>
          <a:lstStyle/>
          <a:p>
            <a:fld id="{397E6CC1-3B6C-4743-9FDC-EB2FE4CFCA7B}" type="slidenum">
              <a:rPr lang="en-US" smtClean="0"/>
              <a:pPr/>
              <a:t>5</a:t>
            </a:fld>
            <a:endParaRPr lang="en-US" dirty="0"/>
          </a:p>
        </p:txBody>
      </p:sp>
      <p:graphicFrame>
        <p:nvGraphicFramePr>
          <p:cNvPr id="3" name="Table 2">
            <a:extLst>
              <a:ext uri="{FF2B5EF4-FFF2-40B4-BE49-F238E27FC236}">
                <a16:creationId xmlns:a16="http://schemas.microsoft.com/office/drawing/2014/main" id="{61674B9A-1AD8-4A3B-91DC-00001454FFED}"/>
              </a:ext>
            </a:extLst>
          </p:cNvPr>
          <p:cNvGraphicFramePr>
            <a:graphicFrameLocks noGrp="1"/>
          </p:cNvGraphicFramePr>
          <p:nvPr>
            <p:extLst>
              <p:ext uri="{D42A27DB-BD31-4B8C-83A1-F6EECF244321}">
                <p14:modId xmlns:p14="http://schemas.microsoft.com/office/powerpoint/2010/main" val="483354671"/>
              </p:ext>
            </p:extLst>
          </p:nvPr>
        </p:nvGraphicFramePr>
        <p:xfrm>
          <a:off x="8311376" y="5575793"/>
          <a:ext cx="3330497" cy="862178"/>
        </p:xfrm>
        <a:graphic>
          <a:graphicData uri="http://schemas.openxmlformats.org/drawingml/2006/table">
            <a:tbl>
              <a:tblPr firstRow="1" firstCol="1" bandRow="1">
                <a:tableStyleId>{5940675A-B579-460E-94D1-54222C63F5DA}</a:tableStyleId>
              </a:tblPr>
              <a:tblGrid>
                <a:gridCol w="1685507">
                  <a:extLst>
                    <a:ext uri="{9D8B030D-6E8A-4147-A177-3AD203B41FA5}">
                      <a16:colId xmlns:a16="http://schemas.microsoft.com/office/drawing/2014/main" val="1931516775"/>
                    </a:ext>
                  </a:extLst>
                </a:gridCol>
                <a:gridCol w="1644990">
                  <a:extLst>
                    <a:ext uri="{9D8B030D-6E8A-4147-A177-3AD203B41FA5}">
                      <a16:colId xmlns:a16="http://schemas.microsoft.com/office/drawing/2014/main" val="1147361577"/>
                    </a:ext>
                  </a:extLst>
                </a:gridCol>
              </a:tblGrid>
              <a:tr h="862178">
                <a:tc>
                  <a:txBody>
                    <a:bodyPr/>
                    <a:lstStyle/>
                    <a:p>
                      <a:pPr marL="0" marR="0">
                        <a:lnSpc>
                          <a:spcPct val="107000"/>
                        </a:lnSpc>
                        <a:spcBef>
                          <a:spcPts val="0"/>
                        </a:spcBef>
                        <a:spcAft>
                          <a:spcPts val="0"/>
                        </a:spcAft>
                      </a:pPr>
                      <a:r>
                        <a:rPr lang="en-US" sz="1400" u="sng" dirty="0">
                          <a:effectLst/>
                          <a:hlinkClick r:id="rId4"/>
                        </a:rPr>
                        <a:t>Full Instructions</a:t>
                      </a:r>
                      <a:r>
                        <a:rPr lang="en-US" sz="1400" u="sng" dirty="0">
                          <a:effectLst/>
                        </a:rPr>
                        <a:t> </a:t>
                      </a:r>
                    </a:p>
                    <a:p>
                      <a:pPr marL="0" marR="0">
                        <a:lnSpc>
                          <a:spcPct val="107000"/>
                        </a:lnSpc>
                        <a:spcBef>
                          <a:spcPts val="0"/>
                        </a:spcBef>
                        <a:spcAft>
                          <a:spcPts val="0"/>
                        </a:spcAft>
                      </a:pPr>
                      <a:r>
                        <a:rPr lang="en-US" sz="1400" u="none" dirty="0">
                          <a:effectLst/>
                        </a:rPr>
                        <a:t>for Public School students.</a:t>
                      </a:r>
                      <a:endParaRPr lang="en-US" sz="14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tc>
                  <a:txBody>
                    <a:bodyPr/>
                    <a:lstStyle/>
                    <a:p>
                      <a:pPr marL="0" marR="0">
                        <a:lnSpc>
                          <a:spcPct val="107000"/>
                        </a:lnSpc>
                        <a:spcBef>
                          <a:spcPts val="0"/>
                        </a:spcBef>
                        <a:spcAft>
                          <a:spcPts val="0"/>
                        </a:spcAft>
                      </a:pPr>
                      <a:r>
                        <a:rPr lang="en-US" sz="1400" u="sng" dirty="0">
                          <a:effectLst/>
                          <a:hlinkClick r:id="rId5"/>
                        </a:rPr>
                        <a:t>Full Instructions</a:t>
                      </a:r>
                      <a:r>
                        <a:rPr lang="en-US" sz="1400" u="sng" dirty="0">
                          <a:effectLst/>
                        </a:rPr>
                        <a:t> </a:t>
                      </a:r>
                    </a:p>
                    <a:p>
                      <a:pPr marL="0" marR="0">
                        <a:lnSpc>
                          <a:spcPct val="107000"/>
                        </a:lnSpc>
                        <a:spcBef>
                          <a:spcPts val="0"/>
                        </a:spcBef>
                        <a:spcAft>
                          <a:spcPts val="0"/>
                        </a:spcAft>
                      </a:pPr>
                      <a:r>
                        <a:rPr lang="en-US" sz="1400" u="none" dirty="0">
                          <a:effectLst/>
                        </a:rPr>
                        <a:t>for Private/Tribal School students.</a:t>
                      </a:r>
                      <a:endParaRPr lang="en-US" sz="14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tc>
                <a:extLst>
                  <a:ext uri="{0D108BD9-81ED-4DB2-BD59-A6C34878D82A}">
                    <a16:rowId xmlns:a16="http://schemas.microsoft.com/office/drawing/2014/main" val="186916863"/>
                  </a:ext>
                </a:extLst>
              </a:tr>
            </a:tbl>
          </a:graphicData>
        </a:graphic>
      </p:graphicFrame>
      <p:sp>
        <p:nvSpPr>
          <p:cNvPr id="10" name="TextBox 9">
            <a:extLst>
              <a:ext uri="{FF2B5EF4-FFF2-40B4-BE49-F238E27FC236}">
                <a16:creationId xmlns:a16="http://schemas.microsoft.com/office/drawing/2014/main" id="{BFCDADFD-F5BD-440B-8F44-AB5F0E9D7475}"/>
              </a:ext>
            </a:extLst>
          </p:cNvPr>
          <p:cNvSpPr txBox="1"/>
          <p:nvPr/>
        </p:nvSpPr>
        <p:spPr>
          <a:xfrm>
            <a:off x="361616" y="1190880"/>
            <a:ext cx="7242947" cy="5486400"/>
          </a:xfrm>
          <a:prstGeom prst="rect">
            <a:avLst/>
          </a:prstGeom>
          <a:solidFill>
            <a:srgbClr val="019AA6">
              <a:alpha val="5000"/>
            </a:srgbClr>
          </a:solidFill>
          <a:ln w="38100">
            <a:solidFill>
              <a:srgbClr val="019AA6"/>
            </a:solidFill>
          </a:ln>
        </p:spPr>
        <p:txBody>
          <a:bodyPr wrap="square" rtlCol="0">
            <a:spAutoFit/>
          </a:bodyPr>
          <a:lstStyle/>
          <a:p>
            <a:pPr>
              <a:tabLst>
                <a:tab pos="182880" algn="l"/>
              </a:tabLst>
            </a:pPr>
            <a:r>
              <a:rPr lang="en-US" sz="2000" b="1" dirty="0"/>
              <a:t>PUBLIC SCHOOL student in grades 6-12:</a:t>
            </a:r>
            <a:endParaRPr lang="en-US" sz="2000" b="1" dirty="0">
              <a:ea typeface="Calibri" panose="020F0502020204030204" pitchFamily="34" charset="0"/>
              <a:cs typeface="Times New Roman" panose="02020603050405020304" pitchFamily="18" charset="0"/>
            </a:endParaRPr>
          </a:p>
          <a:p>
            <a:pPr marL="182880" lvl="0" indent="-182880">
              <a:buFont typeface="+mj-lt"/>
              <a:buAutoNum type="arabicPeriod"/>
              <a:tabLst>
                <a:tab pos="182880" algn="l"/>
              </a:tabLst>
            </a:pPr>
            <a:endParaRPr lang="en-US" sz="1400" dirty="0"/>
          </a:p>
          <a:p>
            <a:pPr lvl="0">
              <a:tabLst>
                <a:tab pos="182880" algn="l"/>
              </a:tabLst>
            </a:pPr>
            <a:endParaRPr lang="en-US" sz="1400" dirty="0"/>
          </a:p>
          <a:p>
            <a:pPr lvl="0">
              <a:tabLst>
                <a:tab pos="182880" algn="l"/>
              </a:tabLst>
            </a:pPr>
            <a:endParaRPr lang="en-US" sz="1400" dirty="0"/>
          </a:p>
        </p:txBody>
      </p:sp>
      <p:sp>
        <p:nvSpPr>
          <p:cNvPr id="11" name="TextBox 10">
            <a:extLst>
              <a:ext uri="{FF2B5EF4-FFF2-40B4-BE49-F238E27FC236}">
                <a16:creationId xmlns:a16="http://schemas.microsoft.com/office/drawing/2014/main" id="{0FDDFF9A-179C-4CE4-BCE9-89EDE6184BE8}"/>
              </a:ext>
            </a:extLst>
          </p:cNvPr>
          <p:cNvSpPr txBox="1"/>
          <p:nvPr/>
        </p:nvSpPr>
        <p:spPr>
          <a:xfrm>
            <a:off x="7999414" y="1190880"/>
            <a:ext cx="4026199" cy="3570208"/>
          </a:xfrm>
          <a:prstGeom prst="rect">
            <a:avLst/>
          </a:prstGeom>
          <a:solidFill>
            <a:srgbClr val="79B943">
              <a:alpha val="5000"/>
            </a:srgbClr>
          </a:solidFill>
          <a:ln w="38100">
            <a:solidFill>
              <a:srgbClr val="79B943"/>
            </a:solidFill>
          </a:ln>
        </p:spPr>
        <p:txBody>
          <a:bodyPr wrap="square" rtlCol="0">
            <a:spAutoFit/>
          </a:bodyPr>
          <a:lstStyle/>
          <a:p>
            <a:pPr>
              <a:tabLst>
                <a:tab pos="182880" algn="l"/>
              </a:tabLst>
            </a:pPr>
            <a:r>
              <a:rPr lang="en-US" sz="2000" b="1" spc="-50" dirty="0"/>
              <a:t>I’m a PRIVATE or TRIBAL SCHOOL student in grades 6-12:</a:t>
            </a:r>
            <a:endParaRPr lang="en-US" sz="2000" b="1" spc="-50" dirty="0">
              <a:ea typeface="Calibri" panose="020F0502020204030204" pitchFamily="34" charset="0"/>
              <a:cs typeface="Times New Roman" panose="02020603050405020304" pitchFamily="18" charset="0"/>
            </a:endParaRPr>
          </a:p>
          <a:p>
            <a:pPr lvl="0">
              <a:tabLst>
                <a:tab pos="182880" algn="l"/>
              </a:tabLst>
            </a:pPr>
            <a:endParaRPr lang="en-US" dirty="0"/>
          </a:p>
          <a:p>
            <a:pPr marL="182880" lvl="0" indent="-182880">
              <a:buFont typeface="+mj-lt"/>
              <a:buAutoNum type="arabicPeriod"/>
              <a:tabLst>
                <a:tab pos="182880" algn="l"/>
              </a:tabLst>
            </a:pPr>
            <a:r>
              <a:rPr lang="en-US" sz="1400" dirty="0"/>
              <a:t>Go to </a:t>
            </a:r>
            <a:r>
              <a:rPr lang="en-US" sz="1400" u="sng" dirty="0">
                <a:hlinkClick r:id="rId6"/>
              </a:rPr>
              <a:t>RUReady.ND.gov</a:t>
            </a:r>
            <a:r>
              <a:rPr lang="en-US" sz="1400" dirty="0"/>
              <a:t>.</a:t>
            </a:r>
          </a:p>
          <a:p>
            <a:pPr marL="182880" lvl="0" indent="-182880">
              <a:buFont typeface="+mj-lt"/>
              <a:buAutoNum type="arabicPeriod"/>
              <a:tabLst>
                <a:tab pos="182880" algn="l"/>
              </a:tabLst>
            </a:pPr>
            <a:r>
              <a:rPr lang="en-US" sz="1400" dirty="0"/>
              <a:t>Click </a:t>
            </a:r>
            <a:r>
              <a:rPr lang="en-US" sz="1400" b="1" dirty="0"/>
              <a:t>Create an Account</a:t>
            </a:r>
            <a:r>
              <a:rPr lang="en-US" sz="1400" dirty="0"/>
              <a:t>.</a:t>
            </a:r>
          </a:p>
          <a:p>
            <a:pPr marL="182880" lvl="0" indent="-182880">
              <a:buFont typeface="+mj-lt"/>
              <a:buAutoNum type="arabicPeriod"/>
              <a:tabLst>
                <a:tab pos="182880" algn="l"/>
              </a:tabLst>
            </a:pPr>
            <a:r>
              <a:rPr lang="en-US" sz="1400" dirty="0"/>
              <a:t>Click on the role that best describes you (Middle School or High School Student.)</a:t>
            </a:r>
          </a:p>
          <a:p>
            <a:pPr marL="182880" lvl="0" indent="-182880">
              <a:buFont typeface="+mj-lt"/>
              <a:buAutoNum type="arabicPeriod"/>
              <a:tabLst>
                <a:tab pos="182880" algn="l"/>
              </a:tabLst>
            </a:pPr>
            <a:r>
              <a:rPr lang="en-US" sz="1400" dirty="0"/>
              <a:t>Enter your name and date of birth and select your school and graduation year.</a:t>
            </a:r>
          </a:p>
          <a:p>
            <a:pPr marL="182880" lvl="0" indent="-182880">
              <a:buFont typeface="+mj-lt"/>
              <a:buAutoNum type="arabicPeriod"/>
              <a:tabLst>
                <a:tab pos="182880" algn="l"/>
              </a:tabLst>
            </a:pPr>
            <a:r>
              <a:rPr lang="en-US" sz="1400" dirty="0"/>
              <a:t>Select your Account Name and Password with care. You will use this to access the site.</a:t>
            </a:r>
          </a:p>
          <a:p>
            <a:pPr marL="182880" lvl="0" indent="-182880">
              <a:buFont typeface="+mj-lt"/>
              <a:buAutoNum type="arabicPeriod"/>
              <a:tabLst>
                <a:tab pos="182880" algn="l"/>
              </a:tabLst>
            </a:pPr>
            <a:r>
              <a:rPr lang="en-US" sz="1400" dirty="0"/>
              <a:t>Complete the Account Security questions.</a:t>
            </a:r>
          </a:p>
          <a:p>
            <a:pPr marL="182880" lvl="0" indent="-182880">
              <a:buFont typeface="+mj-lt"/>
              <a:buAutoNum type="arabicPeriod"/>
              <a:tabLst>
                <a:tab pos="182880" algn="l"/>
              </a:tabLst>
            </a:pPr>
            <a:r>
              <a:rPr lang="en-US" sz="1400" dirty="0"/>
              <a:t>Check the box if you agree to the privacy policy and terms of the site.</a:t>
            </a:r>
          </a:p>
          <a:p>
            <a:pPr marL="182880" lvl="0" indent="-182880">
              <a:buFont typeface="+mj-lt"/>
              <a:buAutoNum type="arabicPeriod"/>
              <a:tabLst>
                <a:tab pos="182880" algn="l"/>
              </a:tabLst>
            </a:pPr>
            <a:r>
              <a:rPr lang="en-US" sz="1400" dirty="0"/>
              <a:t>Click </a:t>
            </a:r>
            <a:r>
              <a:rPr lang="en-US" sz="1400" b="1" dirty="0"/>
              <a:t>Submit</a:t>
            </a:r>
            <a:r>
              <a:rPr lang="en-US" sz="1400" dirty="0"/>
              <a:t>.</a:t>
            </a:r>
          </a:p>
        </p:txBody>
      </p:sp>
      <p:pic>
        <p:nvPicPr>
          <p:cNvPr id="1026" name="Picture 2">
            <a:extLst>
              <a:ext uri="{FF2B5EF4-FFF2-40B4-BE49-F238E27FC236}">
                <a16:creationId xmlns:a16="http://schemas.microsoft.com/office/drawing/2014/main" id="{AB2DC036-C7D0-7AF8-9DCF-F0C0FFB6F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113" y="1494064"/>
            <a:ext cx="4751615" cy="515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2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04ABFC0E-3B3F-48FF-99F2-B9CDAB668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742" y="3402366"/>
            <a:ext cx="1898472" cy="30540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C12A3CE-7D97-4213-B886-C7880663D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83" y="3402366"/>
            <a:ext cx="5116168" cy="30540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13164AA3-5626-450F-B2B9-BEC87D959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857" y="3346777"/>
            <a:ext cx="368163" cy="37465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1573D48E-C69F-44B4-A5BF-22280F1FA002}"/>
              </a:ext>
            </a:extLst>
          </p:cNvPr>
          <p:cNvCxnSpPr>
            <a:cxnSpLocks/>
          </p:cNvCxnSpPr>
          <p:nvPr/>
        </p:nvCxnSpPr>
        <p:spPr>
          <a:xfrm flipH="1" flipV="1">
            <a:off x="6003885" y="3611914"/>
            <a:ext cx="490166" cy="329771"/>
          </a:xfrm>
          <a:prstGeom prst="straightConnector1">
            <a:avLst/>
          </a:prstGeom>
          <a:ln w="635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F8C0D5E1-40CA-47EF-8C81-9F859EF39021}"/>
              </a:ext>
            </a:extLst>
          </p:cNvPr>
          <p:cNvSpPr/>
          <p:nvPr/>
        </p:nvSpPr>
        <p:spPr>
          <a:xfrm>
            <a:off x="2968099" y="134491"/>
            <a:ext cx="8555115" cy="830997"/>
          </a:xfrm>
          <a:prstGeom prst="rect">
            <a:avLst/>
          </a:prstGeom>
        </p:spPr>
        <p:txBody>
          <a:bodyPr wrap="square">
            <a:spAutoFit/>
          </a:bodyPr>
          <a:lstStyle/>
          <a:p>
            <a:r>
              <a:rPr lang="en-CA" sz="4800" b="1" dirty="0"/>
              <a:t>The </a:t>
            </a:r>
            <a:r>
              <a:rPr lang="en-CA" sz="4800" b="1" dirty="0" err="1"/>
              <a:t>UserWay</a:t>
            </a:r>
            <a:r>
              <a:rPr lang="en-CA" sz="4800" b="1" dirty="0"/>
              <a:t> Widget</a:t>
            </a:r>
            <a:endParaRPr lang="en-US" sz="4800" dirty="0"/>
          </a:p>
        </p:txBody>
      </p:sp>
      <p:sp>
        <p:nvSpPr>
          <p:cNvPr id="15" name="Rectangle 14">
            <a:extLst>
              <a:ext uri="{FF2B5EF4-FFF2-40B4-BE49-F238E27FC236}">
                <a16:creationId xmlns:a16="http://schemas.microsoft.com/office/drawing/2014/main" id="{3CD46CD2-9FAA-46BD-A73E-66C6B680375E}"/>
              </a:ext>
            </a:extLst>
          </p:cNvPr>
          <p:cNvSpPr/>
          <p:nvPr/>
        </p:nvSpPr>
        <p:spPr>
          <a:xfrm>
            <a:off x="5460157" y="1181022"/>
            <a:ext cx="5474848" cy="1846659"/>
          </a:xfrm>
          <a:prstGeom prst="rect">
            <a:avLst/>
          </a:prstGeom>
        </p:spPr>
        <p:txBody>
          <a:bodyPr wrap="square" numCol="2">
            <a:spAutoFit/>
          </a:bodyPr>
          <a:lstStyle/>
          <a:p>
            <a:pPr marL="285750" indent="-285750">
              <a:buFont typeface="Arial" panose="020B0604020202020204" pitchFamily="34" charset="0"/>
              <a:buChar char="•"/>
            </a:pPr>
            <a:r>
              <a:rPr lang="en-US" sz="2400" dirty="0"/>
              <a:t>Contrast</a:t>
            </a:r>
          </a:p>
          <a:p>
            <a:pPr marL="285750" indent="-285750">
              <a:buFont typeface="Arial" panose="020B0604020202020204" pitchFamily="34" charset="0"/>
              <a:buChar char="•"/>
            </a:pPr>
            <a:r>
              <a:rPr lang="en-US" sz="2400" dirty="0"/>
              <a:t>Highlight Links</a:t>
            </a:r>
          </a:p>
          <a:p>
            <a:pPr marL="285750" indent="-285750">
              <a:buFont typeface="Arial" panose="020B0604020202020204" pitchFamily="34" charset="0"/>
              <a:buChar char="•"/>
            </a:pPr>
            <a:r>
              <a:rPr lang="en-US" sz="2400" dirty="0"/>
              <a:t>Bigger Text</a:t>
            </a:r>
          </a:p>
          <a:p>
            <a:pPr marL="285750" indent="-285750">
              <a:buFont typeface="Arial" panose="020B0604020202020204" pitchFamily="34" charset="0"/>
              <a:buChar char="•"/>
            </a:pPr>
            <a:r>
              <a:rPr lang="en-US" sz="2400" dirty="0"/>
              <a:t>Text Spacing</a:t>
            </a:r>
          </a:p>
          <a:p>
            <a:pPr marL="285750" indent="-285750">
              <a:buFont typeface="Arial" panose="020B0604020202020204" pitchFamily="34" charset="0"/>
              <a:buChar char="•"/>
            </a:pPr>
            <a:r>
              <a:rPr lang="en-US" sz="2400" dirty="0"/>
              <a:t>Pause Animations</a:t>
            </a:r>
          </a:p>
          <a:p>
            <a:pPr marL="285750" indent="-285750">
              <a:buFont typeface="Arial" panose="020B0604020202020204" pitchFamily="34" charset="0"/>
              <a:buChar char="•"/>
            </a:pPr>
            <a:r>
              <a:rPr lang="en-US" sz="2400" dirty="0"/>
              <a:t>Dyslexia Friendly</a:t>
            </a:r>
          </a:p>
          <a:p>
            <a:pPr marL="285750" indent="-285750">
              <a:buFont typeface="Arial" panose="020B0604020202020204" pitchFamily="34" charset="0"/>
              <a:buChar char="•"/>
            </a:pPr>
            <a:r>
              <a:rPr lang="en-US" sz="2400" dirty="0"/>
              <a:t>Cursor</a:t>
            </a:r>
          </a:p>
          <a:p>
            <a:pPr marL="285750" indent="-285750">
              <a:buFont typeface="Arial" panose="020B0604020202020204" pitchFamily="34" charset="0"/>
              <a:buChar char="•"/>
            </a:pPr>
            <a:r>
              <a:rPr lang="en-US" sz="2400" dirty="0"/>
              <a:t>Tooltips</a:t>
            </a:r>
            <a:br>
              <a:rPr lang="en-CA" dirty="0"/>
            </a:br>
            <a:endParaRPr lang="en-US" dirty="0"/>
          </a:p>
        </p:txBody>
      </p:sp>
      <p:sp>
        <p:nvSpPr>
          <p:cNvPr id="17" name="Rectangle 16">
            <a:extLst>
              <a:ext uri="{FF2B5EF4-FFF2-40B4-BE49-F238E27FC236}">
                <a16:creationId xmlns:a16="http://schemas.microsoft.com/office/drawing/2014/main" id="{14F15C07-A703-43C0-B4E2-6CA932D42289}"/>
              </a:ext>
            </a:extLst>
          </p:cNvPr>
          <p:cNvSpPr/>
          <p:nvPr/>
        </p:nvSpPr>
        <p:spPr>
          <a:xfrm>
            <a:off x="1530467" y="1167173"/>
            <a:ext cx="3929690" cy="1384995"/>
          </a:xfrm>
          <a:prstGeom prst="rect">
            <a:avLst/>
          </a:prstGeom>
        </p:spPr>
        <p:txBody>
          <a:bodyPr wrap="square">
            <a:spAutoFit/>
          </a:bodyPr>
          <a:lstStyle/>
          <a:p>
            <a:r>
              <a:rPr lang="en-US" sz="2800" b="1" dirty="0"/>
              <a:t>The </a:t>
            </a:r>
            <a:r>
              <a:rPr lang="en-US" sz="2800" b="1" dirty="0" err="1"/>
              <a:t>UserWay</a:t>
            </a:r>
            <a:r>
              <a:rPr lang="en-US" sz="2800" b="1" dirty="0"/>
              <a:t> widget offers assistance with the following:</a:t>
            </a:r>
          </a:p>
        </p:txBody>
      </p:sp>
      <p:sp>
        <p:nvSpPr>
          <p:cNvPr id="18" name="Rectangle 17">
            <a:extLst>
              <a:ext uri="{FF2B5EF4-FFF2-40B4-BE49-F238E27FC236}">
                <a16:creationId xmlns:a16="http://schemas.microsoft.com/office/drawing/2014/main" id="{F5CEF93B-F7AF-419D-BBAB-533968CA0A2E}"/>
              </a:ext>
            </a:extLst>
          </p:cNvPr>
          <p:cNvSpPr/>
          <p:nvPr/>
        </p:nvSpPr>
        <p:spPr>
          <a:xfrm>
            <a:off x="6476467" y="3921952"/>
            <a:ext cx="2175989" cy="1846659"/>
          </a:xfrm>
          <a:prstGeom prst="rect">
            <a:avLst/>
          </a:prstGeom>
          <a:ln w="34925">
            <a:solidFill>
              <a:srgbClr val="FF6E15"/>
            </a:solidFill>
          </a:ln>
        </p:spPr>
        <p:txBody>
          <a:bodyPr wrap="square" lIns="182880" tIns="91440" rIns="182880" bIns="91440">
            <a:spAutoFit/>
          </a:bodyPr>
          <a:lstStyle/>
          <a:p>
            <a:r>
              <a:rPr lang="en-CA" dirty="0"/>
              <a:t>Click on the green </a:t>
            </a:r>
            <a:r>
              <a:rPr lang="en-CA" dirty="0" err="1"/>
              <a:t>UserWay</a:t>
            </a:r>
            <a:r>
              <a:rPr lang="en-CA" dirty="0"/>
              <a:t> icon in the in upper right-hand corner of the screen to select accessibility tools.</a:t>
            </a:r>
            <a:endParaRPr lang="en-US" dirty="0"/>
          </a:p>
        </p:txBody>
      </p:sp>
      <p:sp>
        <p:nvSpPr>
          <p:cNvPr id="24" name="Rectangle 23">
            <a:extLst>
              <a:ext uri="{FF2B5EF4-FFF2-40B4-BE49-F238E27FC236}">
                <a16:creationId xmlns:a16="http://schemas.microsoft.com/office/drawing/2014/main" id="{C2260732-10DA-4763-8154-2B255B2083CA}"/>
              </a:ext>
            </a:extLst>
          </p:cNvPr>
          <p:cNvSpPr/>
          <p:nvPr/>
        </p:nvSpPr>
        <p:spPr>
          <a:xfrm>
            <a:off x="1311610" y="1056411"/>
            <a:ext cx="9792070" cy="1846659"/>
          </a:xfrm>
          <a:prstGeom prst="rect">
            <a:avLst/>
          </a:prstGeom>
          <a:noFill/>
          <a:ln w="3175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B3BDD976-8893-4EF3-B93B-2F8D5AC455DA}"/>
              </a:ext>
            </a:extLst>
          </p:cNvPr>
          <p:cNvCxnSpPr>
            <a:cxnSpLocks/>
          </p:cNvCxnSpPr>
          <p:nvPr/>
        </p:nvCxnSpPr>
        <p:spPr>
          <a:xfrm flipV="1">
            <a:off x="8652456" y="3534102"/>
            <a:ext cx="925417" cy="1016046"/>
          </a:xfrm>
          <a:prstGeom prst="straightConnector1">
            <a:avLst/>
          </a:prstGeom>
          <a:ln w="635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
        <p:nvSpPr>
          <p:cNvPr id="1027" name="Slide Number Placeholder 1026">
            <a:extLst>
              <a:ext uri="{FF2B5EF4-FFF2-40B4-BE49-F238E27FC236}">
                <a16:creationId xmlns:a16="http://schemas.microsoft.com/office/drawing/2014/main" id="{0D2A7EE9-46F3-4209-B9D4-3BA962530945}"/>
              </a:ext>
            </a:extLst>
          </p:cNvPr>
          <p:cNvSpPr>
            <a:spLocks noGrp="1"/>
          </p:cNvSpPr>
          <p:nvPr>
            <p:ph type="sldNum" sz="quarter" idx="4"/>
          </p:nvPr>
        </p:nvSpPr>
        <p:spPr/>
        <p:txBody>
          <a:bodyPr/>
          <a:lstStyle/>
          <a:p>
            <a:fld id="{397E6CC1-3B6C-4743-9FDC-EB2FE4CFCA7B}" type="slidenum">
              <a:rPr lang="en-US" smtClean="0"/>
              <a:pPr/>
              <a:t>6</a:t>
            </a:fld>
            <a:endParaRPr lang="en-US" dirty="0"/>
          </a:p>
        </p:txBody>
      </p:sp>
    </p:spTree>
    <p:extLst>
      <p:ext uri="{BB962C8B-B14F-4D97-AF65-F5344CB8AC3E}">
        <p14:creationId xmlns:p14="http://schemas.microsoft.com/office/powerpoint/2010/main" val="175958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FDE16-A83E-4238-BE0A-7C5BA15D0A43}"/>
              </a:ext>
            </a:extLst>
          </p:cNvPr>
          <p:cNvSpPr>
            <a:spLocks noGrp="1"/>
          </p:cNvSpPr>
          <p:nvPr>
            <p:ph type="body" idx="1"/>
          </p:nvPr>
        </p:nvSpPr>
        <p:spPr>
          <a:xfrm>
            <a:off x="2744700" y="392825"/>
            <a:ext cx="11405394" cy="839517"/>
          </a:xfrm>
        </p:spPr>
        <p:txBody>
          <a:bodyPr/>
          <a:lstStyle/>
          <a:p>
            <a:r>
              <a:rPr lang="en-US" sz="4800" b="1" dirty="0"/>
              <a:t>Find the Career Cluster Survey</a:t>
            </a:r>
          </a:p>
        </p:txBody>
      </p:sp>
      <p:sp>
        <p:nvSpPr>
          <p:cNvPr id="3" name="Slide Number Placeholder 2">
            <a:extLst>
              <a:ext uri="{FF2B5EF4-FFF2-40B4-BE49-F238E27FC236}">
                <a16:creationId xmlns:a16="http://schemas.microsoft.com/office/drawing/2014/main" id="{FAEB91A7-9D61-4F43-9687-74098B177ED0}"/>
              </a:ext>
            </a:extLst>
          </p:cNvPr>
          <p:cNvSpPr>
            <a:spLocks noGrp="1"/>
          </p:cNvSpPr>
          <p:nvPr>
            <p:ph type="sldNum" sz="quarter" idx="4"/>
          </p:nvPr>
        </p:nvSpPr>
        <p:spPr/>
        <p:txBody>
          <a:bodyPr/>
          <a:lstStyle/>
          <a:p>
            <a:fld id="{397E6CC1-3B6C-4743-9FDC-EB2FE4CFCA7B}" type="slidenum">
              <a:rPr lang="en-US" smtClean="0"/>
              <a:pPr/>
              <a:t>7</a:t>
            </a:fld>
            <a:endParaRPr lang="en-US" dirty="0"/>
          </a:p>
        </p:txBody>
      </p:sp>
      <p:pic>
        <p:nvPicPr>
          <p:cNvPr id="3074" name="Picture 2">
            <a:extLst>
              <a:ext uri="{FF2B5EF4-FFF2-40B4-BE49-F238E27FC236}">
                <a16:creationId xmlns:a16="http://schemas.microsoft.com/office/drawing/2014/main" id="{7D3831B5-3F3B-48D7-9337-1D0C242E0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09" y="2352213"/>
            <a:ext cx="6865238" cy="39853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CE16BEC-7FAC-49FA-AE71-E1F5B749C17C}"/>
              </a:ext>
            </a:extLst>
          </p:cNvPr>
          <p:cNvSpPr/>
          <p:nvPr/>
        </p:nvSpPr>
        <p:spPr>
          <a:xfrm>
            <a:off x="3639276" y="2523663"/>
            <a:ext cx="923109" cy="586014"/>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324F638-0B52-4790-B4B7-E9EB5D19DAC4}"/>
              </a:ext>
            </a:extLst>
          </p:cNvPr>
          <p:cNvCxnSpPr>
            <a:cxnSpLocks/>
          </p:cNvCxnSpPr>
          <p:nvPr/>
        </p:nvCxnSpPr>
        <p:spPr>
          <a:xfrm flipH="1">
            <a:off x="4291629" y="2079219"/>
            <a:ext cx="557749" cy="484670"/>
          </a:xfrm>
          <a:prstGeom prst="straightConnector1">
            <a:avLst/>
          </a:prstGeom>
          <a:ln w="101600">
            <a:solidFill>
              <a:srgbClr val="FF6E15"/>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F32C74CE-E7E1-4420-85DF-AA4DB7095CA0}"/>
              </a:ext>
            </a:extLst>
          </p:cNvPr>
          <p:cNvSpPr/>
          <p:nvPr/>
        </p:nvSpPr>
        <p:spPr>
          <a:xfrm>
            <a:off x="4849378" y="1402111"/>
            <a:ext cx="6487887" cy="677108"/>
          </a:xfrm>
          <a:prstGeom prst="rect">
            <a:avLst/>
          </a:prstGeom>
          <a:ln w="34925">
            <a:solidFill>
              <a:srgbClr val="FF6E15"/>
            </a:solidFill>
          </a:ln>
        </p:spPr>
        <p:txBody>
          <a:bodyPr wrap="square" lIns="182880" tIns="91440" rIns="182880" bIns="91440">
            <a:spAutoFit/>
          </a:bodyPr>
          <a:lstStyle/>
          <a:p>
            <a:r>
              <a:rPr lang="en-CA" sz="3200" dirty="0"/>
              <a:t>Click on the </a:t>
            </a:r>
            <a:r>
              <a:rPr lang="en-CA" sz="3200" b="1" dirty="0"/>
              <a:t>CAREER PLANNING </a:t>
            </a:r>
            <a:r>
              <a:rPr lang="en-CA" sz="3200" dirty="0"/>
              <a:t>tab.</a:t>
            </a:r>
            <a:endParaRPr lang="en-US" sz="3200" dirty="0"/>
          </a:p>
        </p:txBody>
      </p:sp>
    </p:spTree>
    <p:extLst>
      <p:ext uri="{BB962C8B-B14F-4D97-AF65-F5344CB8AC3E}">
        <p14:creationId xmlns:p14="http://schemas.microsoft.com/office/powerpoint/2010/main" val="130187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583A81-7CE2-49D5-8A5D-12F2C4287470}"/>
              </a:ext>
            </a:extLst>
          </p:cNvPr>
          <p:cNvSpPr>
            <a:spLocks noGrp="1"/>
          </p:cNvSpPr>
          <p:nvPr>
            <p:ph type="sldNum" sz="quarter" idx="4"/>
          </p:nvPr>
        </p:nvSpPr>
        <p:spPr/>
        <p:txBody>
          <a:bodyPr/>
          <a:lstStyle/>
          <a:p>
            <a:fld id="{397E6CC1-3B6C-4743-9FDC-EB2FE4CFCA7B}" type="slidenum">
              <a:rPr lang="en-US" smtClean="0"/>
              <a:pPr/>
              <a:t>8</a:t>
            </a:fld>
            <a:endParaRPr lang="en-US" dirty="0"/>
          </a:p>
        </p:txBody>
      </p:sp>
      <p:sp>
        <p:nvSpPr>
          <p:cNvPr id="7" name="Rectangle 6">
            <a:extLst>
              <a:ext uri="{FF2B5EF4-FFF2-40B4-BE49-F238E27FC236}">
                <a16:creationId xmlns:a16="http://schemas.microsoft.com/office/drawing/2014/main" id="{BFF25311-E53C-4106-B54A-DBBBED0D141A}"/>
              </a:ext>
            </a:extLst>
          </p:cNvPr>
          <p:cNvSpPr/>
          <p:nvPr/>
        </p:nvSpPr>
        <p:spPr>
          <a:xfrm>
            <a:off x="2677886" y="612321"/>
            <a:ext cx="6800850" cy="677108"/>
          </a:xfrm>
          <a:prstGeom prst="rect">
            <a:avLst/>
          </a:prstGeom>
          <a:ln w="34925">
            <a:solidFill>
              <a:srgbClr val="FF6E15"/>
            </a:solidFill>
          </a:ln>
        </p:spPr>
        <p:txBody>
          <a:bodyPr wrap="square" lIns="182880" tIns="91440" rIns="182880" bIns="91440">
            <a:spAutoFit/>
          </a:bodyPr>
          <a:lstStyle/>
          <a:p>
            <a:r>
              <a:rPr lang="en-CA" sz="3200" dirty="0"/>
              <a:t>Click on </a:t>
            </a:r>
            <a:r>
              <a:rPr lang="en-CA" sz="3200" b="1" dirty="0"/>
              <a:t>Learn About Yourself</a:t>
            </a:r>
            <a:r>
              <a:rPr lang="en-CA" sz="3200" dirty="0"/>
              <a:t>.</a:t>
            </a:r>
            <a:endParaRPr lang="en-US" sz="3200" dirty="0"/>
          </a:p>
        </p:txBody>
      </p:sp>
      <p:cxnSp>
        <p:nvCxnSpPr>
          <p:cNvPr id="6" name="Straight Arrow Connector 5">
            <a:extLst>
              <a:ext uri="{FF2B5EF4-FFF2-40B4-BE49-F238E27FC236}">
                <a16:creationId xmlns:a16="http://schemas.microsoft.com/office/drawing/2014/main" id="{7F8345AE-7E49-41A0-92C2-C7D25DB7938A}"/>
              </a:ext>
            </a:extLst>
          </p:cNvPr>
          <p:cNvCxnSpPr>
            <a:cxnSpLocks/>
          </p:cNvCxnSpPr>
          <p:nvPr/>
        </p:nvCxnSpPr>
        <p:spPr>
          <a:xfrm flipH="1">
            <a:off x="4762499" y="1960288"/>
            <a:ext cx="918393" cy="1208392"/>
          </a:xfrm>
          <a:prstGeom prst="straightConnector1">
            <a:avLst/>
          </a:prstGeom>
          <a:ln w="101600">
            <a:solidFill>
              <a:srgbClr val="FF6E15"/>
            </a:solidFill>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AE235FBF-5632-FC37-33B3-8FD26913A4BE}"/>
              </a:ext>
            </a:extLst>
          </p:cNvPr>
          <p:cNvPicPr>
            <a:picLocks noChangeAspect="1"/>
          </p:cNvPicPr>
          <p:nvPr/>
        </p:nvPicPr>
        <p:blipFill>
          <a:blip r:embed="rId2"/>
          <a:stretch>
            <a:fillRect/>
          </a:stretch>
        </p:blipFill>
        <p:spPr>
          <a:xfrm>
            <a:off x="2530929" y="1754574"/>
            <a:ext cx="7407282" cy="4671465"/>
          </a:xfrm>
          <a:prstGeom prst="rect">
            <a:avLst/>
          </a:prstGeom>
        </p:spPr>
      </p:pic>
      <p:sp>
        <p:nvSpPr>
          <p:cNvPr id="5" name="Oval 4">
            <a:extLst>
              <a:ext uri="{FF2B5EF4-FFF2-40B4-BE49-F238E27FC236}">
                <a16:creationId xmlns:a16="http://schemas.microsoft.com/office/drawing/2014/main" id="{C757574F-1A51-4FBC-9EE5-71DA4F123F04}"/>
              </a:ext>
            </a:extLst>
          </p:cNvPr>
          <p:cNvSpPr/>
          <p:nvPr/>
        </p:nvSpPr>
        <p:spPr>
          <a:xfrm>
            <a:off x="2677886" y="3374394"/>
            <a:ext cx="2392135" cy="783772"/>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2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7C288A-B86E-40AF-8CB7-0484678D48FF}"/>
              </a:ext>
            </a:extLst>
          </p:cNvPr>
          <p:cNvSpPr>
            <a:spLocks noGrp="1"/>
          </p:cNvSpPr>
          <p:nvPr>
            <p:ph type="sldNum" sz="quarter" idx="4"/>
          </p:nvPr>
        </p:nvSpPr>
        <p:spPr/>
        <p:txBody>
          <a:bodyPr/>
          <a:lstStyle/>
          <a:p>
            <a:fld id="{397E6CC1-3B6C-4743-9FDC-EB2FE4CFCA7B}" type="slidenum">
              <a:rPr lang="en-US" smtClean="0"/>
              <a:pPr/>
              <a:t>9</a:t>
            </a:fld>
            <a:endParaRPr lang="en-US" dirty="0"/>
          </a:p>
        </p:txBody>
      </p:sp>
      <p:sp>
        <p:nvSpPr>
          <p:cNvPr id="7" name="Rectangle 6">
            <a:extLst>
              <a:ext uri="{FF2B5EF4-FFF2-40B4-BE49-F238E27FC236}">
                <a16:creationId xmlns:a16="http://schemas.microsoft.com/office/drawing/2014/main" id="{96AB131E-2FC7-404B-8046-BF5F6D6E13EC}"/>
              </a:ext>
            </a:extLst>
          </p:cNvPr>
          <p:cNvSpPr/>
          <p:nvPr/>
        </p:nvSpPr>
        <p:spPr>
          <a:xfrm>
            <a:off x="3224892" y="144497"/>
            <a:ext cx="6188529" cy="677108"/>
          </a:xfrm>
          <a:prstGeom prst="rect">
            <a:avLst/>
          </a:prstGeom>
          <a:ln w="34925">
            <a:solidFill>
              <a:srgbClr val="FF6E15"/>
            </a:solidFill>
          </a:ln>
        </p:spPr>
        <p:txBody>
          <a:bodyPr wrap="square" lIns="182880" tIns="91440" rIns="182880" bIns="91440">
            <a:spAutoFit/>
          </a:bodyPr>
          <a:lstStyle/>
          <a:p>
            <a:r>
              <a:rPr lang="en-CA" sz="3200" dirty="0"/>
              <a:t>Click on </a:t>
            </a:r>
            <a:r>
              <a:rPr lang="en-CA" sz="3200" b="1" dirty="0"/>
              <a:t>Career Cluster Survey</a:t>
            </a:r>
            <a:endParaRPr lang="en-US" sz="3200" dirty="0"/>
          </a:p>
        </p:txBody>
      </p:sp>
      <p:pic>
        <p:nvPicPr>
          <p:cNvPr id="8" name="Picture 7">
            <a:extLst>
              <a:ext uri="{FF2B5EF4-FFF2-40B4-BE49-F238E27FC236}">
                <a16:creationId xmlns:a16="http://schemas.microsoft.com/office/drawing/2014/main" id="{E244AECC-2E14-398B-21CD-F779576A8419}"/>
              </a:ext>
            </a:extLst>
          </p:cNvPr>
          <p:cNvPicPr>
            <a:picLocks noChangeAspect="1"/>
          </p:cNvPicPr>
          <p:nvPr/>
        </p:nvPicPr>
        <p:blipFill>
          <a:blip r:embed="rId2"/>
          <a:stretch>
            <a:fillRect/>
          </a:stretch>
        </p:blipFill>
        <p:spPr>
          <a:xfrm>
            <a:off x="3118757" y="1091557"/>
            <a:ext cx="6294664" cy="5611168"/>
          </a:xfrm>
          <a:prstGeom prst="rect">
            <a:avLst/>
          </a:prstGeom>
        </p:spPr>
      </p:pic>
      <p:sp>
        <p:nvSpPr>
          <p:cNvPr id="5" name="Oval 4">
            <a:extLst>
              <a:ext uri="{FF2B5EF4-FFF2-40B4-BE49-F238E27FC236}">
                <a16:creationId xmlns:a16="http://schemas.microsoft.com/office/drawing/2014/main" id="{0A71EC2D-FD1F-4770-8796-3EC19E934DD0}"/>
              </a:ext>
            </a:extLst>
          </p:cNvPr>
          <p:cNvSpPr/>
          <p:nvPr/>
        </p:nvSpPr>
        <p:spPr>
          <a:xfrm>
            <a:off x="3298371" y="2808514"/>
            <a:ext cx="1869622" cy="1265465"/>
          </a:xfrm>
          <a:prstGeom prst="ellipse">
            <a:avLst/>
          </a:prstGeom>
          <a:noFill/>
          <a:ln w="38100">
            <a:solidFill>
              <a:srgbClr val="FF6E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052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66B7708DD67248B20BEEDED837FA9C" ma:contentTypeVersion="11" ma:contentTypeDescription="Create a new document." ma:contentTypeScope="" ma:versionID="169a59a5c9adfa890f0b17223475899e">
  <xsd:schema xmlns:xsd="http://www.w3.org/2001/XMLSchema" xmlns:xs="http://www.w3.org/2001/XMLSchema" xmlns:p="http://schemas.microsoft.com/office/2006/metadata/properties" xmlns:ns3="901e6a59-598d-427a-a237-652fb479999e" xmlns:ns4="75e0b84e-ed2f-4968-9b66-0a8159d8890b" targetNamespace="http://schemas.microsoft.com/office/2006/metadata/properties" ma:root="true" ma:fieldsID="c4c0568e3e830b2d7ac3cc19c1c5b842" ns3:_="" ns4:_="">
    <xsd:import namespace="901e6a59-598d-427a-a237-652fb479999e"/>
    <xsd:import namespace="75e0b84e-ed2f-4968-9b66-0a8159d889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1e6a59-598d-427a-a237-652fb4799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e0b84e-ed2f-4968-9b66-0a8159d889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AB3FC0-175E-4A5C-A416-AD6E94582B99}">
  <ds:schemaRefs>
    <ds:schemaRef ds:uri="http://schemas.microsoft.com/sharepoint/v3/contenttype/forms"/>
  </ds:schemaRefs>
</ds:datastoreItem>
</file>

<file path=customXml/itemProps2.xml><?xml version="1.0" encoding="utf-8"?>
<ds:datastoreItem xmlns:ds="http://schemas.openxmlformats.org/officeDocument/2006/customXml" ds:itemID="{563E6499-8027-49D4-8202-BBCCBFEF3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1e6a59-598d-427a-a237-652fb479999e"/>
    <ds:schemaRef ds:uri="75e0b84e-ed2f-4968-9b66-0a8159d88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96D2E4-530D-4B08-B1CA-2C5D8D7551D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901e6a59-598d-427a-a237-652fb479999e"/>
    <ds:schemaRef ds:uri="http://purl.org/dc/terms/"/>
    <ds:schemaRef ds:uri="http://purl.org/dc/dcmitype/"/>
    <ds:schemaRef ds:uri="http://schemas.microsoft.com/office/2006/documentManagement/types"/>
    <ds:schemaRef ds:uri="75e0b84e-ed2f-4968-9b66-0a8159d8890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3992</TotalTime>
  <Words>1062</Words>
  <Application>Microsoft Office PowerPoint</Application>
  <PresentationFormat>Widescreen</PresentationFormat>
  <Paragraphs>158</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Glasser, Laura E.</dc:creator>
  <cp:lastModifiedBy>Glasser, Laura E.</cp:lastModifiedBy>
  <cp:revision>83</cp:revision>
  <dcterms:created xsi:type="dcterms:W3CDTF">2020-12-18T13:29:50Z</dcterms:created>
  <dcterms:modified xsi:type="dcterms:W3CDTF">2023-09-19T12:14:02Z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0x0101001A66B7708DD67248B20BEEDED837FA9C</vt:lpwstr>
  </property>
</Properties>
</file>